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7" r:id="rId6"/>
    <p:sldId id="257" r:id="rId7"/>
    <p:sldId id="258" r:id="rId8"/>
    <p:sldId id="259" r:id="rId9"/>
    <p:sldId id="280" r:id="rId10"/>
    <p:sldId id="265" r:id="rId11"/>
    <p:sldId id="281" r:id="rId12"/>
    <p:sldId id="278" r:id="rId13"/>
    <p:sldId id="267" r:id="rId14"/>
    <p:sldId id="279" r:id="rId15"/>
    <p:sldId id="264" r:id="rId16"/>
    <p:sldId id="263" r:id="rId17"/>
    <p:sldId id="283" r:id="rId18"/>
    <p:sldId id="262" r:id="rId19"/>
    <p:sldId id="261" r:id="rId20"/>
    <p:sldId id="266" r:id="rId21"/>
    <p:sldId id="285" r:id="rId22"/>
    <p:sldId id="298" r:id="rId23"/>
    <p:sldId id="289" r:id="rId24"/>
    <p:sldId id="299" r:id="rId25"/>
    <p:sldId id="300" r:id="rId26"/>
    <p:sldId id="301" r:id="rId27"/>
    <p:sldId id="284" r:id="rId28"/>
    <p:sldId id="269" r:id="rId29"/>
    <p:sldId id="286" r:id="rId30"/>
    <p:sldId id="302" r:id="rId31"/>
    <p:sldId id="268" r:id="rId32"/>
    <p:sldId id="288" r:id="rId33"/>
    <p:sldId id="303" r:id="rId34"/>
    <p:sldId id="291" r:id="rId35"/>
    <p:sldId id="290" r:id="rId36"/>
    <p:sldId id="271" r:id="rId37"/>
    <p:sldId id="297" r:id="rId38"/>
    <p:sldId id="287" r:id="rId39"/>
    <p:sldId id="272" r:id="rId40"/>
    <p:sldId id="292" r:id="rId41"/>
    <p:sldId id="293" r:id="rId42"/>
    <p:sldId id="294" r:id="rId43"/>
    <p:sldId id="30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388EFD-5DBD-34BC-3D33-1F61A41AC786}" name="Rodriguez, Troy R" initials="RTR" userId="Rodriguez, Troy 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7C159-2AB7-4C60-A829-DB5B158C6D11}" v="303" dt="2022-04-21T04:41:22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z, Troy R" userId="28e6511f-82bf-47a8-a38c-e411a39456ed" providerId="ADAL" clId="{A887C159-2AB7-4C60-A829-DB5B158C6D11}"/>
    <pc:docChg chg="undo redo custSel addSld delSld modSld sldOrd addSection delSection">
      <pc:chgData name="Rodriguez, Troy R" userId="28e6511f-82bf-47a8-a38c-e411a39456ed" providerId="ADAL" clId="{A887C159-2AB7-4C60-A829-DB5B158C6D11}" dt="2022-04-21T04:52:12.255" v="11277"/>
      <pc:docMkLst>
        <pc:docMk/>
      </pc:docMkLst>
      <pc:sldChg chg="addSp delSp modSp new mod setBg">
        <pc:chgData name="Rodriguez, Troy R" userId="28e6511f-82bf-47a8-a38c-e411a39456ed" providerId="ADAL" clId="{A887C159-2AB7-4C60-A829-DB5B158C6D11}" dt="2022-04-15T01:18:59.801" v="10085" actId="21"/>
        <pc:sldMkLst>
          <pc:docMk/>
          <pc:sldMk cId="2492609269" sldId="256"/>
        </pc:sldMkLst>
        <pc:spChg chg="mod or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" creationId="{499C1206-03EC-4F69-9812-2FA04CB6E3CE}"/>
          </ac:spMkLst>
        </pc:spChg>
        <pc:spChg chg="mod">
          <ac:chgData name="Rodriguez, Troy R" userId="28e6511f-82bf-47a8-a38c-e411a39456ed" providerId="ADAL" clId="{A887C159-2AB7-4C60-A829-DB5B158C6D11}" dt="2022-04-11T09:57:01.210" v="9958" actId="20577"/>
          <ac:spMkLst>
            <pc:docMk/>
            <pc:sldMk cId="2492609269" sldId="256"/>
            <ac:spMk id="3" creationId="{9501DA47-09F1-484A-A2D2-63C33D8CB522}"/>
          </ac:spMkLst>
        </pc:spChg>
        <pc:spChg chg="add del">
          <ac:chgData name="Rodriguez, Troy R" userId="28e6511f-82bf-47a8-a38c-e411a39456ed" providerId="ADAL" clId="{A887C159-2AB7-4C60-A829-DB5B158C6D11}" dt="2022-04-11T09:56:55.802" v="9952" actId="26606"/>
          <ac:spMkLst>
            <pc:docMk/>
            <pc:sldMk cId="2492609269" sldId="256"/>
            <ac:spMk id="8" creationId="{87C031CB-DEB3-405F-9996-5322C24A6A93}"/>
          </ac:spMkLst>
        </pc:spChg>
        <pc:spChg chg="add del">
          <ac:chgData name="Rodriguez, Troy R" userId="28e6511f-82bf-47a8-a38c-e411a39456ed" providerId="ADAL" clId="{A887C159-2AB7-4C60-A829-DB5B158C6D11}" dt="2022-04-11T09:56:55.802" v="9952" actId="26606"/>
          <ac:spMkLst>
            <pc:docMk/>
            <pc:sldMk cId="2492609269" sldId="256"/>
            <ac:spMk id="14" creationId="{273350E1-40B5-47D9-8DDD-3C2A17B4B6D9}"/>
          </ac:spMkLst>
        </pc:spChg>
        <pc:spChg chg="add del">
          <ac:chgData name="Rodriguez, Troy R" userId="28e6511f-82bf-47a8-a38c-e411a39456ed" providerId="ADAL" clId="{A887C159-2AB7-4C60-A829-DB5B158C6D11}" dt="2022-04-11T09:56:55.802" v="9952" actId="26606"/>
          <ac:spMkLst>
            <pc:docMk/>
            <pc:sldMk cId="2492609269" sldId="256"/>
            <ac:spMk id="18" creationId="{108AC4DC-69B5-4DD1-84BC-850C5A286185}"/>
          </ac:spMkLst>
        </pc:spChg>
        <pc:spChg chg="ad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0" creationId="{8B1B45BD-D05B-47CB-97E5-994F293A1581}"/>
          </ac:spMkLst>
        </pc:spChg>
        <pc:spChg chg="ad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2" creationId="{2D3E1E67-68B8-49AF-8DBA-E7E08CD3F886}"/>
          </ac:spMkLst>
        </pc:spChg>
        <pc:spChg chg="add">
          <ac:chgData name="Rodriguez, Troy R" userId="28e6511f-82bf-47a8-a38c-e411a39456ed" providerId="ADAL" clId="{A887C159-2AB7-4C60-A829-DB5B158C6D11}" dt="2022-04-11T09:56:55.811" v="9953" actId="26606"/>
          <ac:spMkLst>
            <pc:docMk/>
            <pc:sldMk cId="2492609269" sldId="256"/>
            <ac:spMk id="23" creationId="{896FDE7C-B860-44EE-B294-C8358F7A8EB1}"/>
          </ac:spMkLst>
        </pc:spChg>
        <pc:picChg chg="add del mod">
          <ac:chgData name="Rodriguez, Troy R" userId="28e6511f-82bf-47a8-a38c-e411a39456ed" providerId="ADAL" clId="{A887C159-2AB7-4C60-A829-DB5B158C6D11}" dt="2022-04-15T01:18:59.801" v="10085" actId="21"/>
          <ac:picMkLst>
            <pc:docMk/>
            <pc:sldMk cId="2492609269" sldId="256"/>
            <ac:picMk id="5" creationId="{8A617619-13A9-4F54-82BC-DFE90CA868C3}"/>
          </ac:picMkLst>
        </pc:picChg>
        <pc:picChg chg="add del">
          <ac:chgData name="Rodriguez, Troy R" userId="28e6511f-82bf-47a8-a38c-e411a39456ed" providerId="ADAL" clId="{A887C159-2AB7-4C60-A829-DB5B158C6D11}" dt="2022-04-11T09:56:55.802" v="9952" actId="26606"/>
          <ac:picMkLst>
            <pc:docMk/>
            <pc:sldMk cId="2492609269" sldId="256"/>
            <ac:picMk id="10" creationId="{92031F0E-C3FA-4DAF-BD13-4AC665CFF0FC}"/>
          </ac:picMkLst>
        </pc:picChg>
        <pc:picChg chg="add del">
          <ac:chgData name="Rodriguez, Troy R" userId="28e6511f-82bf-47a8-a38c-e411a39456ed" providerId="ADAL" clId="{A887C159-2AB7-4C60-A829-DB5B158C6D11}" dt="2022-04-11T09:56:55.802" v="9952" actId="26606"/>
          <ac:picMkLst>
            <pc:docMk/>
            <pc:sldMk cId="2492609269" sldId="256"/>
            <ac:picMk id="12" creationId="{BE685C68-BF28-4330-A4FE-33ABD88511AA}"/>
          </ac:picMkLst>
        </pc:picChg>
        <pc:picChg chg="add del">
          <ac:chgData name="Rodriguez, Troy R" userId="28e6511f-82bf-47a8-a38c-e411a39456ed" providerId="ADAL" clId="{A887C159-2AB7-4C60-A829-DB5B158C6D11}" dt="2022-04-11T09:56:55.802" v="9952" actId="26606"/>
          <ac:picMkLst>
            <pc:docMk/>
            <pc:sldMk cId="2492609269" sldId="256"/>
            <ac:picMk id="16" creationId="{A1500D0A-0DCA-4E06-8B25-618E6299CC9A}"/>
          </ac:picMkLst>
        </pc:picChg>
        <pc:picChg chg="add">
          <ac:chgData name="Rodriguez, Troy R" userId="28e6511f-82bf-47a8-a38c-e411a39456ed" providerId="ADAL" clId="{A887C159-2AB7-4C60-A829-DB5B158C6D11}" dt="2022-04-11T09:56:55.811" v="9953" actId="26606"/>
          <ac:picMkLst>
            <pc:docMk/>
            <pc:sldMk cId="2492609269" sldId="256"/>
            <ac:picMk id="21" creationId="{57BDE151-4F7A-4E95-939F-18B2F607C742}"/>
          </ac:picMkLst>
        </pc:picChg>
      </pc:sldChg>
      <pc:sldChg chg="addSp delSp modSp new mod ord">
        <pc:chgData name="Rodriguez, Troy R" userId="28e6511f-82bf-47a8-a38c-e411a39456ed" providerId="ADAL" clId="{A887C159-2AB7-4C60-A829-DB5B158C6D11}" dt="2022-04-21T04:00:44.694" v="10836"/>
        <pc:sldMkLst>
          <pc:docMk/>
          <pc:sldMk cId="393101992" sldId="257"/>
        </pc:sldMkLst>
        <pc:spChg chg="mod">
          <ac:chgData name="Rodriguez, Troy R" userId="28e6511f-82bf-47a8-a38c-e411a39456ed" providerId="ADAL" clId="{A887C159-2AB7-4C60-A829-DB5B158C6D11}" dt="2022-04-08T09:17:24.499" v="48" actId="20577"/>
          <ac:spMkLst>
            <pc:docMk/>
            <pc:sldMk cId="393101992" sldId="257"/>
            <ac:spMk id="2" creationId="{A4924953-4F39-4047-95FA-7437AB86AFB3}"/>
          </ac:spMkLst>
        </pc:spChg>
        <pc:spChg chg="mod">
          <ac:chgData name="Rodriguez, Troy R" userId="28e6511f-82bf-47a8-a38c-e411a39456ed" providerId="ADAL" clId="{A887C159-2AB7-4C60-A829-DB5B158C6D11}" dt="2022-04-11T04:05:55.860" v="5103" actId="404"/>
          <ac:spMkLst>
            <pc:docMk/>
            <pc:sldMk cId="393101992" sldId="257"/>
            <ac:spMk id="3" creationId="{DBCCDECE-BC36-4C7F-8FF8-B282C1142DEE}"/>
          </ac:spMkLst>
        </pc:spChg>
        <pc:picChg chg="add del">
          <ac:chgData name="Rodriguez, Troy R" userId="28e6511f-82bf-47a8-a38c-e411a39456ed" providerId="ADAL" clId="{A887C159-2AB7-4C60-A829-DB5B158C6D11}" dt="2022-04-10T00:32:54.944" v="274" actId="22"/>
          <ac:picMkLst>
            <pc:docMk/>
            <pc:sldMk cId="393101992" sldId="257"/>
            <ac:picMk id="5" creationId="{858D2642-B960-4173-9D67-9F229756CD06}"/>
          </ac:picMkLst>
        </pc:picChg>
        <pc:picChg chg="add del">
          <ac:chgData name="Rodriguez, Troy R" userId="28e6511f-82bf-47a8-a38c-e411a39456ed" providerId="ADAL" clId="{A887C159-2AB7-4C60-A829-DB5B158C6D11}" dt="2022-04-10T00:33:02.238" v="276" actId="22"/>
          <ac:picMkLst>
            <pc:docMk/>
            <pc:sldMk cId="393101992" sldId="257"/>
            <ac:picMk id="7" creationId="{5C2B5524-0986-4684-B2B1-21470CE30311}"/>
          </ac:picMkLst>
        </pc:picChg>
        <pc:picChg chg="add mod">
          <ac:chgData name="Rodriguez, Troy R" userId="28e6511f-82bf-47a8-a38c-e411a39456ed" providerId="ADAL" clId="{A887C159-2AB7-4C60-A829-DB5B158C6D11}" dt="2022-04-10T00:59:25.473" v="926" actId="1076"/>
          <ac:picMkLst>
            <pc:docMk/>
            <pc:sldMk cId="393101992" sldId="257"/>
            <ac:picMk id="8" creationId="{07805F4B-9A92-4D73-BD77-69F58756E960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7:36:17.515" v="7639" actId="26606"/>
        <pc:sldMkLst>
          <pc:docMk/>
          <pc:sldMk cId="304191458" sldId="258"/>
        </pc:sldMkLst>
        <pc:spChg chg="mo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2" creationId="{CC43E925-CFF2-4E30-AC6B-A36D262DAC2C}"/>
          </ac:spMkLst>
        </pc:spChg>
        <pc:spChg chg="del mo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3" creationId="{1F217057-1FC8-44BE-ADA2-260DD3D6B11B}"/>
          </ac:spMkLst>
        </pc:spChg>
        <pc:spChg chg="ad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9" creationId="{B2A773CA-28F4-49C2-BFA3-49A5867C7AFB}"/>
          </ac:spMkLst>
        </pc:spChg>
        <pc:spChg chg="ad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13" creationId="{3009A16D-868B-4145-BBC6-555098537EC2}"/>
          </ac:spMkLst>
        </pc:spChg>
        <pc:spChg chg="add">
          <ac:chgData name="Rodriguez, Troy R" userId="28e6511f-82bf-47a8-a38c-e411a39456ed" providerId="ADAL" clId="{A887C159-2AB7-4C60-A829-DB5B158C6D11}" dt="2022-04-11T07:36:17.515" v="7639" actId="26606"/>
          <ac:spMkLst>
            <pc:docMk/>
            <pc:sldMk cId="304191458" sldId="258"/>
            <ac:spMk id="17" creationId="{2DCAE5CF-5D29-4779-83E1-BDB64E4F30E5}"/>
          </ac:spMkLst>
        </pc:spChg>
        <pc:graphicFrameChg chg="add">
          <ac:chgData name="Rodriguez, Troy R" userId="28e6511f-82bf-47a8-a38c-e411a39456ed" providerId="ADAL" clId="{A887C159-2AB7-4C60-A829-DB5B158C6D11}" dt="2022-04-11T07:36:17.515" v="7639" actId="26606"/>
          <ac:graphicFrameMkLst>
            <pc:docMk/>
            <pc:sldMk cId="304191458" sldId="258"/>
            <ac:graphicFrameMk id="5" creationId="{C5160605-2593-8924-D0AF-47E794AFE7E2}"/>
          </ac:graphicFrameMkLst>
        </pc:graphicFrameChg>
        <pc:picChg chg="add">
          <ac:chgData name="Rodriguez, Troy R" userId="28e6511f-82bf-47a8-a38c-e411a39456ed" providerId="ADAL" clId="{A887C159-2AB7-4C60-A829-DB5B158C6D11}" dt="2022-04-11T07:36:17.515" v="7639" actId="26606"/>
          <ac:picMkLst>
            <pc:docMk/>
            <pc:sldMk cId="304191458" sldId="258"/>
            <ac:picMk id="11" creationId="{5D7C72BA-4476-4E4B-BC37-9A75FD0C5951}"/>
          </ac:picMkLst>
        </pc:picChg>
        <pc:picChg chg="add">
          <ac:chgData name="Rodriguez, Troy R" userId="28e6511f-82bf-47a8-a38c-e411a39456ed" providerId="ADAL" clId="{A887C159-2AB7-4C60-A829-DB5B158C6D11}" dt="2022-04-11T07:36:17.515" v="7639" actId="26606"/>
          <ac:picMkLst>
            <pc:docMk/>
            <pc:sldMk cId="304191458" sldId="258"/>
            <ac:picMk id="15" creationId="{3992EB33-38E1-4175-8EE2-9BB8CC159C7B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5:12:55.549" v="5958" actId="20577"/>
        <pc:sldMkLst>
          <pc:docMk/>
          <pc:sldMk cId="3325344189" sldId="259"/>
        </pc:sldMkLst>
        <pc:spChg chg="mod">
          <ac:chgData name="Rodriguez, Troy R" userId="28e6511f-82bf-47a8-a38c-e411a39456ed" providerId="ADAL" clId="{A887C159-2AB7-4C60-A829-DB5B158C6D11}" dt="2022-04-11T04:17:04.788" v="5114" actId="26606"/>
          <ac:spMkLst>
            <pc:docMk/>
            <pc:sldMk cId="3325344189" sldId="259"/>
            <ac:spMk id="2" creationId="{2A77F8AA-7C55-4197-A3D5-357C8F08133E}"/>
          </ac:spMkLst>
        </pc:spChg>
        <pc:spChg chg="mod">
          <ac:chgData name="Rodriguez, Troy R" userId="28e6511f-82bf-47a8-a38c-e411a39456ed" providerId="ADAL" clId="{A887C159-2AB7-4C60-A829-DB5B158C6D11}" dt="2022-04-11T05:12:55.549" v="5958" actId="20577"/>
          <ac:spMkLst>
            <pc:docMk/>
            <pc:sldMk cId="3325344189" sldId="259"/>
            <ac:spMk id="3" creationId="{DA352A7A-C08D-4ED3-B0D4-1388F5832CF0}"/>
          </ac:spMkLst>
        </pc:spChg>
        <pc:graphicFrameChg chg="add mod modGraphic">
          <ac:chgData name="Rodriguez, Troy R" userId="28e6511f-82bf-47a8-a38c-e411a39456ed" providerId="ADAL" clId="{A887C159-2AB7-4C60-A829-DB5B158C6D11}" dt="2022-04-11T04:19:25.092" v="5184" actId="6549"/>
          <ac:graphicFrameMkLst>
            <pc:docMk/>
            <pc:sldMk cId="3325344189" sldId="259"/>
            <ac:graphicFrameMk id="10" creationId="{E9A92703-BED0-4109-AC9A-A00A9B76B73E}"/>
          </ac:graphicFrameMkLst>
        </pc:graphicFrameChg>
        <pc:picChg chg="add del">
          <ac:chgData name="Rodriguez, Troy R" userId="28e6511f-82bf-47a8-a38c-e411a39456ed" providerId="ADAL" clId="{A887C159-2AB7-4C60-A829-DB5B158C6D11}" dt="2022-04-11T04:15:51.381" v="5105" actId="22"/>
          <ac:picMkLst>
            <pc:docMk/>
            <pc:sldMk cId="3325344189" sldId="259"/>
            <ac:picMk id="5" creationId="{379ADB44-DEB1-4FE2-A534-B1C0E296E678}"/>
          </ac:picMkLst>
        </pc:picChg>
        <pc:picChg chg="add del mod">
          <ac:chgData name="Rodriguez, Troy R" userId="28e6511f-82bf-47a8-a38c-e411a39456ed" providerId="ADAL" clId="{A887C159-2AB7-4C60-A829-DB5B158C6D11}" dt="2022-04-11T04:17:01.598" v="5111" actId="22"/>
          <ac:picMkLst>
            <pc:docMk/>
            <pc:sldMk cId="3325344189" sldId="259"/>
            <ac:picMk id="7" creationId="{6C77BAD0-5FDE-4BB3-AC68-5AEB330BDF29}"/>
          </ac:picMkLst>
        </pc:picChg>
        <pc:picChg chg="add del mod">
          <ac:chgData name="Rodriguez, Troy R" userId="28e6511f-82bf-47a8-a38c-e411a39456ed" providerId="ADAL" clId="{A887C159-2AB7-4C60-A829-DB5B158C6D11}" dt="2022-04-11T04:19:12.354" v="5177" actId="478"/>
          <ac:picMkLst>
            <pc:docMk/>
            <pc:sldMk cId="3325344189" sldId="259"/>
            <ac:picMk id="9" creationId="{DA1EC6D0-A279-43F3-B7AD-03B153048297}"/>
          </ac:picMkLst>
        </pc:picChg>
      </pc:sldChg>
      <pc:sldChg chg="modSp new del mod">
        <pc:chgData name="Rodriguez, Troy R" userId="28e6511f-82bf-47a8-a38c-e411a39456ed" providerId="ADAL" clId="{A887C159-2AB7-4C60-A829-DB5B158C6D11}" dt="2022-04-10T22:26:18.818" v="3349" actId="2696"/>
        <pc:sldMkLst>
          <pc:docMk/>
          <pc:sldMk cId="2852638473" sldId="260"/>
        </pc:sldMkLst>
        <pc:spChg chg="mod">
          <ac:chgData name="Rodriguez, Troy R" userId="28e6511f-82bf-47a8-a38c-e411a39456ed" providerId="ADAL" clId="{A887C159-2AB7-4C60-A829-DB5B158C6D11}" dt="2022-04-08T09:49:26.406" v="159" actId="20577"/>
          <ac:spMkLst>
            <pc:docMk/>
            <pc:sldMk cId="2852638473" sldId="260"/>
            <ac:spMk id="2" creationId="{267F1FF1-35C0-4F94-9F7F-90D5549979BF}"/>
          </ac:spMkLst>
        </pc:spChg>
      </pc:sldChg>
      <pc:sldChg chg="addSp delSp modSp new mod setBg">
        <pc:chgData name="Rodriguez, Troy R" userId="28e6511f-82bf-47a8-a38c-e411a39456ed" providerId="ADAL" clId="{A887C159-2AB7-4C60-A829-DB5B158C6D11}" dt="2022-04-21T04:34:04.233" v="11038" actId="20577"/>
        <pc:sldMkLst>
          <pc:docMk/>
          <pc:sldMk cId="1424073503" sldId="261"/>
        </pc:sldMkLst>
        <pc:spChg chg="mod">
          <ac:chgData name="Rodriguez, Troy R" userId="28e6511f-82bf-47a8-a38c-e411a39456ed" providerId="ADAL" clId="{A887C159-2AB7-4C60-A829-DB5B158C6D11}" dt="2022-04-11T06:04:44.652" v="6156" actId="20577"/>
          <ac:spMkLst>
            <pc:docMk/>
            <pc:sldMk cId="1424073503" sldId="261"/>
            <ac:spMk id="2" creationId="{76DFC1FA-F50B-4136-B481-C1BEC42F32DA}"/>
          </ac:spMkLst>
        </pc:spChg>
        <pc:spChg chg="add del mod">
          <ac:chgData name="Rodriguez, Troy R" userId="28e6511f-82bf-47a8-a38c-e411a39456ed" providerId="ADAL" clId="{A887C159-2AB7-4C60-A829-DB5B158C6D11}" dt="2022-04-21T04:34:04.233" v="11038" actId="20577"/>
          <ac:spMkLst>
            <pc:docMk/>
            <pc:sldMk cId="1424073503" sldId="261"/>
            <ac:spMk id="3" creationId="{DB11987E-25FD-4515-9C5C-CBA990E5CCD5}"/>
          </ac:spMkLst>
        </pc:spChg>
        <pc:graphicFrameChg chg="add del mod">
          <ac:chgData name="Rodriguez, Troy R" userId="28e6511f-82bf-47a8-a38c-e411a39456ed" providerId="ADAL" clId="{A887C159-2AB7-4C60-A829-DB5B158C6D11}" dt="2022-04-10T21:50:48.109" v="2917"/>
          <ac:graphicFrameMkLst>
            <pc:docMk/>
            <pc:sldMk cId="1424073503" sldId="261"/>
            <ac:graphicFrameMk id="4" creationId="{094479DB-1EFC-4668-962B-0A8D73DF6D0D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4T23:48:52.220" v="10017" actId="13240"/>
          <ac:graphicFrameMkLst>
            <pc:docMk/>
            <pc:sldMk cId="1424073503" sldId="261"/>
            <ac:graphicFrameMk id="5" creationId="{C53AA376-6CDA-4108-AE6F-21379CEBC0E1}"/>
          </ac:graphicFrameMkLst>
        </pc:graphicFrameChg>
      </pc:sldChg>
      <pc:sldChg chg="addSp delSp modSp new mod setBg">
        <pc:chgData name="Rodriguez, Troy R" userId="28e6511f-82bf-47a8-a38c-e411a39456ed" providerId="ADAL" clId="{A887C159-2AB7-4C60-A829-DB5B158C6D11}" dt="2022-04-21T04:15:18.678" v="10849"/>
        <pc:sldMkLst>
          <pc:docMk/>
          <pc:sldMk cId="256093928" sldId="262"/>
        </pc:sldMkLst>
        <pc:spChg chg="mod">
          <ac:chgData name="Rodriguez, Troy R" userId="28e6511f-82bf-47a8-a38c-e411a39456ed" providerId="ADAL" clId="{A887C159-2AB7-4C60-A829-DB5B158C6D11}" dt="2022-04-10T07:34:08.687" v="2153" actId="26606"/>
          <ac:spMkLst>
            <pc:docMk/>
            <pc:sldMk cId="256093928" sldId="262"/>
            <ac:spMk id="2" creationId="{675D68EF-66F7-458B-86EA-7AC91D9E5966}"/>
          </ac:spMkLst>
        </pc:spChg>
        <pc:spChg chg="add del mod">
          <ac:chgData name="Rodriguez, Troy R" userId="28e6511f-82bf-47a8-a38c-e411a39456ed" providerId="ADAL" clId="{A887C159-2AB7-4C60-A829-DB5B158C6D11}" dt="2022-04-11T04:03:49.733" v="5063" actId="20577"/>
          <ac:spMkLst>
            <pc:docMk/>
            <pc:sldMk cId="256093928" sldId="262"/>
            <ac:spMk id="3" creationId="{5FB21818-8D8C-43D3-9C96-43479E394539}"/>
          </ac:spMkLst>
        </pc:spChg>
        <pc:graphicFrameChg chg="del mod">
          <ac:chgData name="Rodriguez, Troy R" userId="28e6511f-82bf-47a8-a38c-e411a39456ed" providerId="ADAL" clId="{A887C159-2AB7-4C60-A829-DB5B158C6D11}" dt="2022-04-21T04:15:18.678" v="10849"/>
          <ac:graphicFrameMkLst>
            <pc:docMk/>
            <pc:sldMk cId="256093928" sldId="262"/>
            <ac:graphicFrameMk id="4" creationId="{156FBA52-7BB3-49E4-BE9C-D70D580C5538}"/>
          </ac:graphicFrameMkLst>
        </pc:graphicFrameChg>
        <pc:graphicFrameChg chg="add del mod modGraphic">
          <ac:chgData name="Rodriguez, Troy R" userId="28e6511f-82bf-47a8-a38c-e411a39456ed" providerId="ADAL" clId="{A887C159-2AB7-4C60-A829-DB5B158C6D11}" dt="2022-04-10T07:32:30.984" v="2090"/>
          <ac:graphicFrameMkLst>
            <pc:docMk/>
            <pc:sldMk cId="256093928" sldId="262"/>
            <ac:graphicFrameMk id="4" creationId="{9DDE4AF3-255B-4F3D-BCA2-6B6E616B6660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1T04:15:16.267" v="10844" actId="1076"/>
          <ac:graphicFrameMkLst>
            <pc:docMk/>
            <pc:sldMk cId="256093928" sldId="262"/>
            <ac:graphicFrameMk id="5" creationId="{CF97399C-A4CF-4C08-8527-CA9C5E0F6D93}"/>
          </ac:graphicFrameMkLst>
        </pc:graphicFrame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3061202319" sldId="263"/>
        </pc:sldMkLst>
        <pc:spChg chg="mod">
          <ac:chgData name="Rodriguez, Troy R" userId="28e6511f-82bf-47a8-a38c-e411a39456ed" providerId="ADAL" clId="{A887C159-2AB7-4C60-A829-DB5B158C6D11}" dt="2022-04-21T04:49:48.248" v="11257" actId="20577"/>
          <ac:spMkLst>
            <pc:docMk/>
            <pc:sldMk cId="3061202319" sldId="263"/>
            <ac:spMk id="2" creationId="{56A30F57-A0F5-4E59-B71A-A1B704744C79}"/>
          </ac:spMkLst>
        </pc:spChg>
        <pc:spChg chg="mod">
          <ac:chgData name="Rodriguez, Troy R" userId="28e6511f-82bf-47a8-a38c-e411a39456ed" providerId="ADAL" clId="{A887C159-2AB7-4C60-A829-DB5B158C6D11}" dt="2022-04-17T02:31:11.989" v="10371" actId="6549"/>
          <ac:spMkLst>
            <pc:docMk/>
            <pc:sldMk cId="3061202319" sldId="263"/>
            <ac:spMk id="3" creationId="{5BFE348B-6F58-433E-BB62-FC9EAFF28C63}"/>
          </ac:spMkLst>
        </pc:spChg>
        <pc:graphicFrameChg chg="add del mod">
          <ac:chgData name="Rodriguez, Troy R" userId="28e6511f-82bf-47a8-a38c-e411a39456ed" providerId="ADAL" clId="{A887C159-2AB7-4C60-A829-DB5B158C6D11}" dt="2022-04-10T21:09:25.319" v="2207" actId="478"/>
          <ac:graphicFrameMkLst>
            <pc:docMk/>
            <pc:sldMk cId="3061202319" sldId="263"/>
            <ac:graphicFrameMk id="4" creationId="{6E63BFE2-7323-496F-BBDB-AB23F6E0F8C5}"/>
          </ac:graphicFrameMkLst>
        </pc:graphicFrameChg>
        <pc:graphicFrameChg chg="add del mod">
          <ac:chgData name="Rodriguez, Troy R" userId="28e6511f-82bf-47a8-a38c-e411a39456ed" providerId="ADAL" clId="{A887C159-2AB7-4C60-A829-DB5B158C6D11}" dt="2022-04-10T21:09:25.319" v="2207" actId="478"/>
          <ac:graphicFrameMkLst>
            <pc:docMk/>
            <pc:sldMk cId="3061202319" sldId="263"/>
            <ac:graphicFrameMk id="5" creationId="{C8D9DBEA-605C-4340-8C8A-5EBBF27C1BB1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1T04:22:07.213" v="10900" actId="1076"/>
          <ac:graphicFrameMkLst>
            <pc:docMk/>
            <pc:sldMk cId="3061202319" sldId="263"/>
            <ac:graphicFrameMk id="5" creationId="{FCB908B5-14B2-4E6D-B292-FD32669FB440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7T02:26:25.516" v="10306"/>
          <ac:graphicFrameMkLst>
            <pc:docMk/>
            <pc:sldMk cId="3061202319" sldId="263"/>
            <ac:graphicFrameMk id="6" creationId="{08CA13AD-04E7-4AF2-B44B-D2B072F681A0}"/>
          </ac:graphicFrameMkLst>
        </pc:graphicFrame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1008935126" sldId="264"/>
        </pc:sldMkLst>
        <pc:spChg chg="mod">
          <ac:chgData name="Rodriguez, Troy R" userId="28e6511f-82bf-47a8-a38c-e411a39456ed" providerId="ADAL" clId="{A887C159-2AB7-4C60-A829-DB5B158C6D11}" dt="2022-04-10T07:37:26.916" v="2203" actId="26606"/>
          <ac:spMkLst>
            <pc:docMk/>
            <pc:sldMk cId="1008935126" sldId="264"/>
            <ac:spMk id="2" creationId="{23CE7920-A117-4133-A9B4-06CEBB493502}"/>
          </ac:spMkLst>
        </pc:spChg>
        <pc:spChg chg="mod">
          <ac:chgData name="Rodriguez, Troy R" userId="28e6511f-82bf-47a8-a38c-e411a39456ed" providerId="ADAL" clId="{A887C159-2AB7-4C60-A829-DB5B158C6D11}" dt="2022-04-17T01:44:06.736" v="10242" actId="20577"/>
          <ac:spMkLst>
            <pc:docMk/>
            <pc:sldMk cId="1008935126" sldId="264"/>
            <ac:spMk id="3" creationId="{4314CED4-80E0-44F3-A47D-4D49AECC26DB}"/>
          </ac:spMkLst>
        </pc:spChg>
        <pc:spChg chg="add del mod">
          <ac:chgData name="Rodriguez, Troy R" userId="28e6511f-82bf-47a8-a38c-e411a39456ed" providerId="ADAL" clId="{A887C159-2AB7-4C60-A829-DB5B158C6D11}" dt="2022-04-17T01:39:18.199" v="10099" actId="478"/>
          <ac:spMkLst>
            <pc:docMk/>
            <pc:sldMk cId="1008935126" sldId="264"/>
            <ac:spMk id="4" creationId="{2673450D-CE49-42EC-B457-B4DDC671D9F5}"/>
          </ac:spMkLst>
        </pc:spChg>
        <pc:graphicFrameChg chg="add del mod modGraphic">
          <ac:chgData name="Rodriguez, Troy R" userId="28e6511f-82bf-47a8-a38c-e411a39456ed" providerId="ADAL" clId="{A887C159-2AB7-4C60-A829-DB5B158C6D11}" dt="2022-04-10T21:09:43.624" v="2211" actId="478"/>
          <ac:graphicFrameMkLst>
            <pc:docMk/>
            <pc:sldMk cId="1008935126" sldId="264"/>
            <ac:graphicFrameMk id="4" creationId="{0CECA3C6-0305-4D10-B39E-07F29E3C614B}"/>
          </ac:graphicFrameMkLst>
        </pc:graphicFrameChg>
        <pc:graphicFrameChg chg="add del mod modGraphic">
          <ac:chgData name="Rodriguez, Troy R" userId="28e6511f-82bf-47a8-a38c-e411a39456ed" providerId="ADAL" clId="{A887C159-2AB7-4C60-A829-DB5B158C6D11}" dt="2022-04-17T01:39:15.233" v="10098" actId="478"/>
          <ac:graphicFrameMkLst>
            <pc:docMk/>
            <pc:sldMk cId="1008935126" sldId="264"/>
            <ac:graphicFrameMk id="5" creationId="{B709D1CE-076B-4E95-99F1-26F38C85F87E}"/>
          </ac:graphicFrameMkLst>
        </pc:graphicFrameChg>
        <pc:graphicFrameChg chg="add del mod modGraphic">
          <ac:chgData name="Rodriguez, Troy R" userId="28e6511f-82bf-47a8-a38c-e411a39456ed" providerId="ADAL" clId="{A887C159-2AB7-4C60-A829-DB5B158C6D11}" dt="2022-04-11T04:50:05.306" v="5587" actId="478"/>
          <ac:graphicFrameMkLst>
            <pc:docMk/>
            <pc:sldMk cId="1008935126" sldId="264"/>
            <ac:graphicFrameMk id="6" creationId="{113744B0-32AC-4646-8A35-9BB38A1C13A0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0T05:18:08.056" v="10476" actId="798"/>
          <ac:graphicFrameMkLst>
            <pc:docMk/>
            <pc:sldMk cId="1008935126" sldId="264"/>
            <ac:graphicFrameMk id="6" creationId="{EA133886-EFE3-4495-8E1C-20A10DF7E787}"/>
          </ac:graphicFrameMkLst>
        </pc:graphicFrameChg>
      </pc:sldChg>
      <pc:sldChg chg="addSp modSp new mod setBg">
        <pc:chgData name="Rodriguez, Troy R" userId="28e6511f-82bf-47a8-a38c-e411a39456ed" providerId="ADAL" clId="{A887C159-2AB7-4C60-A829-DB5B158C6D11}" dt="2022-04-21T04:50:06.554" v="11269" actId="20577"/>
        <pc:sldMkLst>
          <pc:docMk/>
          <pc:sldMk cId="3262234689" sldId="265"/>
        </pc:sldMkLst>
        <pc:spChg chg="mod">
          <ac:chgData name="Rodriguez, Troy R" userId="28e6511f-82bf-47a8-a38c-e411a39456ed" providerId="ADAL" clId="{A887C159-2AB7-4C60-A829-DB5B158C6D11}" dt="2022-04-21T04:50:06.554" v="11269" actId="20577"/>
          <ac:spMkLst>
            <pc:docMk/>
            <pc:sldMk cId="3262234689" sldId="265"/>
            <ac:spMk id="2" creationId="{F7510271-3F43-42CF-B7FD-ED1E70514745}"/>
          </ac:spMkLst>
        </pc:spChg>
        <pc:spChg chg="mod">
          <ac:chgData name="Rodriguez, Troy R" userId="28e6511f-82bf-47a8-a38c-e411a39456ed" providerId="ADAL" clId="{A887C159-2AB7-4C60-A829-DB5B158C6D11}" dt="2022-04-11T04:49:27.510" v="5561" actId="20577"/>
          <ac:spMkLst>
            <pc:docMk/>
            <pc:sldMk cId="3262234689" sldId="265"/>
            <ac:spMk id="3" creationId="{E7C392B8-A812-4841-A8CD-949E856A412D}"/>
          </ac:spMkLst>
        </pc:spChg>
        <pc:graphicFrameChg chg="add mod">
          <ac:chgData name="Rodriguez, Troy R" userId="28e6511f-82bf-47a8-a38c-e411a39456ed" providerId="ADAL" clId="{A887C159-2AB7-4C60-A829-DB5B158C6D11}" dt="2022-04-10T07:21:39.800" v="2023"/>
          <ac:graphicFrameMkLst>
            <pc:docMk/>
            <pc:sldMk cId="3262234689" sldId="265"/>
            <ac:graphicFrameMk id="4" creationId="{BF55011D-A66E-4D79-9932-D847CB83F5C5}"/>
          </ac:graphicFrameMkLst>
        </pc:graphicFrame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809172934" sldId="266"/>
        </pc:sldMkLst>
        <pc:spChg chg="mod">
          <ac:chgData name="Rodriguez, Troy R" userId="28e6511f-82bf-47a8-a38c-e411a39456ed" providerId="ADAL" clId="{A887C159-2AB7-4C60-A829-DB5B158C6D11}" dt="2022-04-11T09:26:52.077" v="9446"/>
          <ac:spMkLst>
            <pc:docMk/>
            <pc:sldMk cId="809172934" sldId="266"/>
            <ac:spMk id="2" creationId="{6CFBFBC5-D564-4731-A330-472866D97764}"/>
          </ac:spMkLst>
        </pc:spChg>
        <pc:spChg chg="del mod">
          <ac:chgData name="Rodriguez, Troy R" userId="28e6511f-82bf-47a8-a38c-e411a39456ed" providerId="ADAL" clId="{A887C159-2AB7-4C60-A829-DB5B158C6D11}" dt="2022-04-11T07:35:45.465" v="7638" actId="26606"/>
          <ac:spMkLst>
            <pc:docMk/>
            <pc:sldMk cId="809172934" sldId="266"/>
            <ac:spMk id="3" creationId="{B0F68281-1E27-4E00-8F03-DC2FFFE4EDB7}"/>
          </ac:spMkLst>
        </pc:spChg>
        <pc:spChg chg="add del mod">
          <ac:chgData name="Rodriguez, Troy R" userId="28e6511f-82bf-47a8-a38c-e411a39456ed" providerId="ADAL" clId="{A887C159-2AB7-4C60-A829-DB5B158C6D11}" dt="2022-04-11T09:26:52.077" v="9446"/>
          <ac:spMkLst>
            <pc:docMk/>
            <pc:sldMk cId="809172934" sldId="266"/>
            <ac:spMk id="4" creationId="{7F896069-23FA-45E5-BD1E-6C54D96914A4}"/>
          </ac:spMkLst>
        </pc:spChg>
        <pc:spChg chg="add del mod">
          <ac:chgData name="Rodriguez, Troy R" userId="28e6511f-82bf-47a8-a38c-e411a39456ed" providerId="ADAL" clId="{A887C159-2AB7-4C60-A829-DB5B158C6D11}" dt="2022-04-11T09:26:52.077" v="9446"/>
          <ac:spMkLst>
            <pc:docMk/>
            <pc:sldMk cId="809172934" sldId="266"/>
            <ac:spMk id="6" creationId="{ED6E7B71-4123-47DC-B2E6-34C22EA8F7D7}"/>
          </ac:spMkLst>
        </pc:spChg>
        <pc:graphicFrameChg chg="add mod">
          <ac:chgData name="Rodriguez, Troy R" userId="28e6511f-82bf-47a8-a38c-e411a39456ed" providerId="ADAL" clId="{A887C159-2AB7-4C60-A829-DB5B158C6D11}" dt="2022-04-17T02:34:11.355" v="10407" actId="20577"/>
          <ac:graphicFrameMkLst>
            <pc:docMk/>
            <pc:sldMk cId="809172934" sldId="266"/>
            <ac:graphicFrameMk id="5" creationId="{41A61532-1A8B-A667-A030-8C51CC8221F6}"/>
          </ac:graphicFrameMkLst>
        </pc:graphicFrameChg>
      </pc:sldChg>
      <pc:sldChg chg="addSp modSp new mod ord setBg">
        <pc:chgData name="Rodriguez, Troy R" userId="28e6511f-82bf-47a8-a38c-e411a39456ed" providerId="ADAL" clId="{A887C159-2AB7-4C60-A829-DB5B158C6D11}" dt="2022-04-15T00:13:49.681" v="10027"/>
        <pc:sldMkLst>
          <pc:docMk/>
          <pc:sldMk cId="1501313908" sldId="267"/>
        </pc:sldMkLst>
        <pc:spChg chg="mod">
          <ac:chgData name="Rodriguez, Troy R" userId="28e6511f-82bf-47a8-a38c-e411a39456ed" providerId="ADAL" clId="{A887C159-2AB7-4C60-A829-DB5B158C6D11}" dt="2022-04-11T01:39:47.781" v="3843" actId="26606"/>
          <ac:spMkLst>
            <pc:docMk/>
            <pc:sldMk cId="1501313908" sldId="267"/>
            <ac:spMk id="2" creationId="{3AA284A6-0F1C-4816-AB76-3BE939A63DDC}"/>
          </ac:spMkLst>
        </pc:spChg>
        <pc:spChg chg="mod">
          <ac:chgData name="Rodriguez, Troy R" userId="28e6511f-82bf-47a8-a38c-e411a39456ed" providerId="ADAL" clId="{A887C159-2AB7-4C60-A829-DB5B158C6D11}" dt="2022-04-11T05:16:04.511" v="5973" actId="20577"/>
          <ac:spMkLst>
            <pc:docMk/>
            <pc:sldMk cId="1501313908" sldId="267"/>
            <ac:spMk id="3" creationId="{303189F0-B0CA-4CE9-8509-9252CF107CDA}"/>
          </ac:spMkLst>
        </pc:spChg>
        <pc:graphicFrameChg chg="add mod modGraphic">
          <ac:chgData name="Rodriguez, Troy R" userId="28e6511f-82bf-47a8-a38c-e411a39456ed" providerId="ADAL" clId="{A887C159-2AB7-4C60-A829-DB5B158C6D11}" dt="2022-04-11T01:39:51.903" v="3847" actId="6549"/>
          <ac:graphicFrameMkLst>
            <pc:docMk/>
            <pc:sldMk cId="1501313908" sldId="267"/>
            <ac:graphicFrameMk id="4" creationId="{28D22E78-CD59-4F0B-A2C9-239DE0B3D3DC}"/>
          </ac:graphicFrameMkLst>
        </pc:graphicFrameChg>
      </pc:sldChg>
      <pc:sldChg chg="modSp new mod">
        <pc:chgData name="Rodriguez, Troy R" userId="28e6511f-82bf-47a8-a38c-e411a39456ed" providerId="ADAL" clId="{A887C159-2AB7-4C60-A829-DB5B158C6D11}" dt="2022-04-11T08:12:27.805" v="8363" actId="20577"/>
        <pc:sldMkLst>
          <pc:docMk/>
          <pc:sldMk cId="1525669311" sldId="268"/>
        </pc:sldMkLst>
        <pc:spChg chg="mod">
          <ac:chgData name="Rodriguez, Troy R" userId="28e6511f-82bf-47a8-a38c-e411a39456ed" providerId="ADAL" clId="{A887C159-2AB7-4C60-A829-DB5B158C6D11}" dt="2022-04-08T10:16:47.178" v="232" actId="20577"/>
          <ac:spMkLst>
            <pc:docMk/>
            <pc:sldMk cId="1525669311" sldId="268"/>
            <ac:spMk id="2" creationId="{D54B6E1E-01B5-4BAD-AE71-FD6A7239C7B6}"/>
          </ac:spMkLst>
        </pc:spChg>
        <pc:spChg chg="mod">
          <ac:chgData name="Rodriguez, Troy R" userId="28e6511f-82bf-47a8-a38c-e411a39456ed" providerId="ADAL" clId="{A887C159-2AB7-4C60-A829-DB5B158C6D11}" dt="2022-04-11T08:12:27.805" v="8363" actId="20577"/>
          <ac:spMkLst>
            <pc:docMk/>
            <pc:sldMk cId="1525669311" sldId="268"/>
            <ac:spMk id="3" creationId="{BC09BFAE-025C-42DC-BF80-0811C1A37FCC}"/>
          </ac:spMkLst>
        </pc:spChg>
      </pc:sldChg>
      <pc:sldChg chg="addSp delSp modSp new mod setBg">
        <pc:chgData name="Rodriguez, Troy R" userId="28e6511f-82bf-47a8-a38c-e411a39456ed" providerId="ADAL" clId="{A887C159-2AB7-4C60-A829-DB5B158C6D11}" dt="2022-04-11T08:04:52.276" v="8201" actId="20577"/>
        <pc:sldMkLst>
          <pc:docMk/>
          <pc:sldMk cId="3546241548" sldId="269"/>
        </pc:sldMkLst>
        <pc:spChg chg="mod">
          <ac:chgData name="Rodriguez, Troy R" userId="28e6511f-82bf-47a8-a38c-e411a39456ed" providerId="ADAL" clId="{A887C159-2AB7-4C60-A829-DB5B158C6D11}" dt="2022-04-11T07:24:14.469" v="6895" actId="26606"/>
          <ac:spMkLst>
            <pc:docMk/>
            <pc:sldMk cId="3546241548" sldId="269"/>
            <ac:spMk id="2" creationId="{34998E35-1980-489F-AAD0-5688620367C2}"/>
          </ac:spMkLst>
        </pc:spChg>
        <pc:spChg chg="del">
          <ac:chgData name="Rodriguez, Troy R" userId="28e6511f-82bf-47a8-a38c-e411a39456ed" providerId="ADAL" clId="{A887C159-2AB7-4C60-A829-DB5B158C6D11}" dt="2022-04-11T07:24:10.674" v="6894"/>
          <ac:spMkLst>
            <pc:docMk/>
            <pc:sldMk cId="3546241548" sldId="269"/>
            <ac:spMk id="3" creationId="{93EE3358-8275-4977-9639-48F6EF1BF840}"/>
          </ac:spMkLst>
        </pc:spChg>
        <pc:spChg chg="add mod">
          <ac:chgData name="Rodriguez, Troy R" userId="28e6511f-82bf-47a8-a38c-e411a39456ed" providerId="ADAL" clId="{A887C159-2AB7-4C60-A829-DB5B158C6D11}" dt="2022-04-11T08:04:52.276" v="8201" actId="20577"/>
          <ac:spMkLst>
            <pc:docMk/>
            <pc:sldMk cId="3546241548" sldId="269"/>
            <ac:spMk id="6" creationId="{60FB6E4B-902D-4A9E-A168-A6EF403F34E7}"/>
          </ac:spMkLst>
        </pc:spChg>
        <pc:spChg chg="add del mod">
          <ac:chgData name="Rodriguez, Troy R" userId="28e6511f-82bf-47a8-a38c-e411a39456ed" providerId="ADAL" clId="{A887C159-2AB7-4C60-A829-DB5B158C6D11}" dt="2022-04-11T07:45:31.626" v="7640" actId="478"/>
          <ac:spMkLst>
            <pc:docMk/>
            <pc:sldMk cId="3546241548" sldId="269"/>
            <ac:spMk id="9" creationId="{46CE3CDD-79CD-008F-E98E-6BAD668AA26F}"/>
          </ac:spMkLst>
        </pc:spChg>
        <pc:graphicFrameChg chg="add del mod">
          <ac:chgData name="Rodriguez, Troy R" userId="28e6511f-82bf-47a8-a38c-e411a39456ed" providerId="ADAL" clId="{A887C159-2AB7-4C60-A829-DB5B158C6D11}" dt="2022-04-11T07:24:14.469" v="6895" actId="26606"/>
          <ac:graphicFrameMkLst>
            <pc:docMk/>
            <pc:sldMk cId="3546241548" sldId="269"/>
            <ac:graphicFrameMk id="4" creationId="{6AD93B8F-67DB-4AA4-8920-11E47202B433}"/>
          </ac:graphicFrameMkLst>
        </pc:graphicFrameChg>
        <pc:graphicFrameChg chg="add del">
          <ac:chgData name="Rodriguez, Troy R" userId="28e6511f-82bf-47a8-a38c-e411a39456ed" providerId="ADAL" clId="{A887C159-2AB7-4C60-A829-DB5B158C6D11}" dt="2022-04-11T07:28:27.411" v="7206" actId="478"/>
          <ac:graphicFrameMkLst>
            <pc:docMk/>
            <pc:sldMk cId="3546241548" sldId="269"/>
            <ac:graphicFrameMk id="7" creationId="{6AD93B8F-67DB-4AA4-8920-11E47202B433}"/>
          </ac:graphicFrameMkLst>
        </pc:graphicFrameChg>
      </pc:sldChg>
      <pc:sldChg chg="addSp delSp modSp new del mod">
        <pc:chgData name="Rodriguez, Troy R" userId="28e6511f-82bf-47a8-a38c-e411a39456ed" providerId="ADAL" clId="{A887C159-2AB7-4C60-A829-DB5B158C6D11}" dt="2022-04-11T08:17:49.699" v="8364" actId="2696"/>
        <pc:sldMkLst>
          <pc:docMk/>
          <pc:sldMk cId="1649113828" sldId="270"/>
        </pc:sldMkLst>
        <pc:spChg chg="mod">
          <ac:chgData name="Rodriguez, Troy R" userId="28e6511f-82bf-47a8-a38c-e411a39456ed" providerId="ADAL" clId="{A887C159-2AB7-4C60-A829-DB5B158C6D11}" dt="2022-04-08T10:28:14.515" v="255" actId="20577"/>
          <ac:spMkLst>
            <pc:docMk/>
            <pc:sldMk cId="1649113828" sldId="270"/>
            <ac:spMk id="2" creationId="{D3E2B4B9-DC06-4B6A-BE37-0DB8597E4B7D}"/>
          </ac:spMkLst>
        </pc:spChg>
        <pc:spChg chg="del">
          <ac:chgData name="Rodriguez, Troy R" userId="28e6511f-82bf-47a8-a38c-e411a39456ed" providerId="ADAL" clId="{A887C159-2AB7-4C60-A829-DB5B158C6D11}" dt="2022-04-11T08:00:20.926" v="8107" actId="478"/>
          <ac:spMkLst>
            <pc:docMk/>
            <pc:sldMk cId="1649113828" sldId="270"/>
            <ac:spMk id="3" creationId="{714BB358-051C-4553-AA4F-B32F17F591AB}"/>
          </ac:spMkLst>
        </pc:spChg>
        <pc:graphicFrameChg chg="add del mod">
          <ac:chgData name="Rodriguez, Troy R" userId="28e6511f-82bf-47a8-a38c-e411a39456ed" providerId="ADAL" clId="{A887C159-2AB7-4C60-A829-DB5B158C6D11}" dt="2022-04-11T08:00:28.459" v="8109"/>
          <ac:graphicFrameMkLst>
            <pc:docMk/>
            <pc:sldMk cId="1649113828" sldId="270"/>
            <ac:graphicFrameMk id="4" creationId="{A8074CD1-62A4-4A54-AE99-33588A11A4E0}"/>
          </ac:graphicFrameMkLst>
        </pc:graphicFrameChg>
      </pc:sldChg>
      <pc:sldChg chg="addSp delSp modSp new mod ord setBg">
        <pc:chgData name="Rodriguez, Troy R" userId="28e6511f-82bf-47a8-a38c-e411a39456ed" providerId="ADAL" clId="{A887C159-2AB7-4C60-A829-DB5B158C6D11}" dt="2022-04-11T09:27:09.307" v="9448" actId="14734"/>
        <pc:sldMkLst>
          <pc:docMk/>
          <pc:sldMk cId="2525690137" sldId="271"/>
        </pc:sldMkLst>
        <pc:spChg chg="del mod">
          <ac:chgData name="Rodriguez, Troy R" userId="28e6511f-82bf-47a8-a38c-e411a39456ed" providerId="ADAL" clId="{A887C159-2AB7-4C60-A829-DB5B158C6D11}" dt="2022-04-11T08:01:30.787" v="8116" actId="478"/>
          <ac:spMkLst>
            <pc:docMk/>
            <pc:sldMk cId="2525690137" sldId="271"/>
            <ac:spMk id="2" creationId="{0A1783D2-FF3B-4CC2-8C1D-DF592E858037}"/>
          </ac:spMkLst>
        </pc:spChg>
        <pc:spChg chg="del">
          <ac:chgData name="Rodriguez, Troy R" userId="28e6511f-82bf-47a8-a38c-e411a39456ed" providerId="ADAL" clId="{A887C159-2AB7-4C60-A829-DB5B158C6D11}" dt="2022-04-11T08:00:49.311" v="8113" actId="478"/>
          <ac:spMkLst>
            <pc:docMk/>
            <pc:sldMk cId="2525690137" sldId="271"/>
            <ac:spMk id="3" creationId="{7B913986-CCAC-4196-8830-8D32F8141F02}"/>
          </ac:spMkLst>
        </pc:spChg>
        <pc:spChg chg="add del mod">
          <ac:chgData name="Rodriguez, Troy R" userId="28e6511f-82bf-47a8-a38c-e411a39456ed" providerId="ADAL" clId="{A887C159-2AB7-4C60-A829-DB5B158C6D11}" dt="2022-04-11T08:01:34.694" v="8117" actId="478"/>
          <ac:spMkLst>
            <pc:docMk/>
            <pc:sldMk cId="2525690137" sldId="271"/>
            <ac:spMk id="7" creationId="{CD742511-8AE3-4789-990A-F2DC1B9312E4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0" creationId="{068A8980-5323-4E32-9817-A14D0B9184F2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4" creationId="{8B79A499-6023-4495-8687-96680A5E9597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6" creationId="{BAA1CC66-52B7-4B1A-83B9-4473DABF8A84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28" creationId="{427A1B02-0BC3-4123-A27E-111F26354A77}"/>
          </ac:spMkLst>
        </pc:spChg>
        <pc:spChg chg="add del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30" creationId="{846EBDA5-97CE-4375-BC99-C7365D1CC66B}"/>
          </ac:spMkLst>
        </pc:spChg>
        <pc:spChg chg="add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39" creationId="{8ADE9738-7B48-4F06-BA7B-E2CF9663A69E}"/>
          </ac:spMkLst>
        </pc:spChg>
        <pc:spChg chg="add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41" creationId="{46F162CF-573F-4639-AF5E-5FED4D67E523}"/>
          </ac:spMkLst>
        </pc:spChg>
        <pc:spChg chg="add">
          <ac:chgData name="Rodriguez, Troy R" userId="28e6511f-82bf-47a8-a38c-e411a39456ed" providerId="ADAL" clId="{A887C159-2AB7-4C60-A829-DB5B158C6D11}" dt="2022-04-11T08:01:41.662" v="8118" actId="26606"/>
          <ac:spMkLst>
            <pc:docMk/>
            <pc:sldMk cId="2525690137" sldId="271"/>
            <ac:spMk id="45" creationId="{13D5C902-E4C0-4AFC-9EFC-3D1605AC5BA8}"/>
          </ac:spMkLst>
        </pc:spChg>
        <pc:graphicFrameChg chg="add del mod modGraphic">
          <ac:chgData name="Rodriguez, Troy R" userId="28e6511f-82bf-47a8-a38c-e411a39456ed" providerId="ADAL" clId="{A887C159-2AB7-4C60-A829-DB5B158C6D11}" dt="2022-04-11T08:00:33.525" v="8112" actId="478"/>
          <ac:graphicFrameMkLst>
            <pc:docMk/>
            <pc:sldMk cId="2525690137" sldId="271"/>
            <ac:graphicFrameMk id="4" creationId="{3ED0E6E4-5E53-494F-AECF-16D36C87443D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1T09:27:09.307" v="9448" actId="14734"/>
          <ac:graphicFrameMkLst>
            <pc:docMk/>
            <pc:sldMk cId="2525690137" sldId="271"/>
            <ac:graphicFrameMk id="5" creationId="{BA5DB090-1450-4ACB-9F28-6915541E4DC0}"/>
          </ac:graphicFrameMkLst>
        </pc:graphicFrame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22" creationId="{C1A37955-21EA-4810-9AED-24CF25E26010}"/>
          </ac:picMkLst>
        </pc:picChg>
        <pc:picChg chg="add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35" creationId="{62CFFBB8-E539-483F-B9AA-088F7D4B170D}"/>
          </ac:picMkLst>
        </pc:picChg>
        <pc:picChg chg="add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37" creationId="{552C38B8-B7F9-478B-8D67-99B248A946C4}"/>
          </ac:picMkLst>
        </pc:picChg>
        <pc:picChg chg="add">
          <ac:chgData name="Rodriguez, Troy R" userId="28e6511f-82bf-47a8-a38c-e411a39456ed" providerId="ADAL" clId="{A887C159-2AB7-4C60-A829-DB5B158C6D11}" dt="2022-04-11T08:01:41.662" v="8118" actId="26606"/>
          <ac:picMkLst>
            <pc:docMk/>
            <pc:sldMk cId="2525690137" sldId="271"/>
            <ac:picMk id="43" creationId="{5DE918B2-3C9B-4C0E-9303-1C05C39F1EC2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8:58:33.179" v="8839" actId="26606"/>
        <pc:sldMkLst>
          <pc:docMk/>
          <pc:sldMk cId="3546035960" sldId="272"/>
        </pc:sldMkLst>
        <pc:spChg chg="mo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2" creationId="{EFAD3F20-36B4-44B4-8BCC-9BA89E7028B2}"/>
          </ac:spMkLst>
        </pc:spChg>
        <pc:spChg chg="del">
          <ac:chgData name="Rodriguez, Troy R" userId="28e6511f-82bf-47a8-a38c-e411a39456ed" providerId="ADAL" clId="{A887C159-2AB7-4C60-A829-DB5B158C6D11}" dt="2022-04-11T08:58:29.245" v="8838" actId="478"/>
          <ac:spMkLst>
            <pc:docMk/>
            <pc:sldMk cId="3546035960" sldId="272"/>
            <ac:spMk id="3" creationId="{D4470FE0-9222-4AFA-BDE5-79A35185A528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13" creationId="{7EF5ECB8-D49C-48FB-A93E-88EB2FFDFD42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15" creationId="{411B77A2-BD5C-432D-B52E-C12612C74C17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17" creationId="{87C031CB-DEB3-405F-9996-5322C24A6A93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23" creationId="{273350E1-40B5-47D9-8DDD-3C2A17B4B6D9}"/>
          </ac:spMkLst>
        </pc:spChg>
        <pc:spChg chg="add">
          <ac:chgData name="Rodriguez, Troy R" userId="28e6511f-82bf-47a8-a38c-e411a39456ed" providerId="ADAL" clId="{A887C159-2AB7-4C60-A829-DB5B158C6D11}" dt="2022-04-11T08:58:33.179" v="8839" actId="26606"/>
          <ac:spMkLst>
            <pc:docMk/>
            <pc:sldMk cId="3546035960" sldId="272"/>
            <ac:spMk id="27" creationId="{108AC4DC-69B5-4DD1-84BC-850C5A286185}"/>
          </ac:spMkLst>
        </pc:sp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7" creationId="{AC3E6C53-102E-4ACA-BCBB-3CC973B99486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9" creationId="{17B2B42C-0777-4D6E-9432-535281803A88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11" creationId="{EFEAAB60-93E2-4DC6-99AC-939637BCE864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19" creationId="{92031F0E-C3FA-4DAF-BD13-4AC665CFF0FC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21" creationId="{BE685C68-BF28-4330-A4FE-33ABD88511AA}"/>
          </ac:picMkLst>
        </pc:picChg>
        <pc:picChg chg="add">
          <ac:chgData name="Rodriguez, Troy R" userId="28e6511f-82bf-47a8-a38c-e411a39456ed" providerId="ADAL" clId="{A887C159-2AB7-4C60-A829-DB5B158C6D11}" dt="2022-04-11T08:58:33.179" v="8839" actId="26606"/>
          <ac:picMkLst>
            <pc:docMk/>
            <pc:sldMk cId="3546035960" sldId="272"/>
            <ac:picMk id="25" creationId="{A1500D0A-0DCA-4E06-8B25-618E6299CC9A}"/>
          </ac:picMkLst>
        </pc:picChg>
      </pc:sldChg>
      <pc:sldChg chg="new del">
        <pc:chgData name="Rodriguez, Troy R" userId="28e6511f-82bf-47a8-a38c-e411a39456ed" providerId="ADAL" clId="{A887C159-2AB7-4C60-A829-DB5B158C6D11}" dt="2022-04-11T07:58:11.937" v="8106" actId="2696"/>
        <pc:sldMkLst>
          <pc:docMk/>
          <pc:sldMk cId="2596082533" sldId="273"/>
        </pc:sldMkLst>
      </pc:sldChg>
      <pc:sldChg chg="new del">
        <pc:chgData name="Rodriguez, Troy R" userId="28e6511f-82bf-47a8-a38c-e411a39456ed" providerId="ADAL" clId="{A887C159-2AB7-4C60-A829-DB5B158C6D11}" dt="2022-04-11T07:58:10.013" v="8105" actId="2696"/>
        <pc:sldMkLst>
          <pc:docMk/>
          <pc:sldMk cId="4273759851" sldId="274"/>
        </pc:sldMkLst>
      </pc:sldChg>
      <pc:sldChg chg="new del">
        <pc:chgData name="Rodriguez, Troy R" userId="28e6511f-82bf-47a8-a38c-e411a39456ed" providerId="ADAL" clId="{A887C159-2AB7-4C60-A829-DB5B158C6D11}" dt="2022-04-11T07:58:09.440" v="8104" actId="2696"/>
        <pc:sldMkLst>
          <pc:docMk/>
          <pc:sldMk cId="3212625195" sldId="275"/>
        </pc:sldMkLst>
      </pc:sldChg>
      <pc:sldChg chg="new del">
        <pc:chgData name="Rodriguez, Troy R" userId="28e6511f-82bf-47a8-a38c-e411a39456ed" providerId="ADAL" clId="{A887C159-2AB7-4C60-A829-DB5B158C6D11}" dt="2022-04-11T07:58:08.762" v="8103" actId="2696"/>
        <pc:sldMkLst>
          <pc:docMk/>
          <pc:sldMk cId="3500294277" sldId="276"/>
        </pc:sldMkLst>
      </pc:sldChg>
      <pc:sldChg chg="addSp delSp modSp new mod ord setBg">
        <pc:chgData name="Rodriguez, Troy R" userId="28e6511f-82bf-47a8-a38c-e411a39456ed" providerId="ADAL" clId="{A887C159-2AB7-4C60-A829-DB5B158C6D11}" dt="2022-04-21T04:43:25.974" v="11224" actId="1076"/>
        <pc:sldMkLst>
          <pc:docMk/>
          <pc:sldMk cId="275817764" sldId="277"/>
        </pc:sldMkLst>
        <pc:spChg chg="mod ord">
          <ac:chgData name="Rodriguez, Troy R" userId="28e6511f-82bf-47a8-a38c-e411a39456ed" providerId="ADAL" clId="{A887C159-2AB7-4C60-A829-DB5B158C6D11}" dt="2022-04-10T00:55:57.311" v="734" actId="20577"/>
          <ac:spMkLst>
            <pc:docMk/>
            <pc:sldMk cId="275817764" sldId="277"/>
            <ac:spMk id="2" creationId="{D7436409-5596-4FFC-B7F1-BE67996C6CF2}"/>
          </ac:spMkLst>
        </pc:spChg>
        <pc:spChg chg="del">
          <ac:chgData name="Rodriguez, Troy R" userId="28e6511f-82bf-47a8-a38c-e411a39456ed" providerId="ADAL" clId="{A887C159-2AB7-4C60-A829-DB5B158C6D11}" dt="2022-04-10T00:39:28.797" v="281"/>
          <ac:spMkLst>
            <pc:docMk/>
            <pc:sldMk cId="275817764" sldId="277"/>
            <ac:spMk id="3" creationId="{1EA5E831-6FA4-4CFE-8C05-39F17E630BC5}"/>
          </ac:spMkLst>
        </pc:spChg>
        <pc:spChg chg="add mod">
          <ac:chgData name="Rodriguez, Troy R" userId="28e6511f-82bf-47a8-a38c-e411a39456ed" providerId="ADAL" clId="{A887C159-2AB7-4C60-A829-DB5B158C6D11}" dt="2022-04-21T04:43:25.974" v="11224" actId="1076"/>
          <ac:spMkLst>
            <pc:docMk/>
            <pc:sldMk cId="275817764" sldId="277"/>
            <ac:spMk id="3" creationId="{27EC5998-CBB6-4DC2-BD66-08DB6AC814E4}"/>
          </ac:spMkLst>
        </pc:spChg>
        <pc:spChg chg="add mod">
          <ac:chgData name="Rodriguez, Troy R" userId="28e6511f-82bf-47a8-a38c-e411a39456ed" providerId="ADAL" clId="{A887C159-2AB7-4C60-A829-DB5B158C6D11}" dt="2022-04-10T00:58:11.459" v="924" actId="20577"/>
          <ac:spMkLst>
            <pc:docMk/>
            <pc:sldMk cId="275817764" sldId="277"/>
            <ac:spMk id="9" creationId="{AFC00C33-5EFA-DCA2-818A-1B3526C76B1B}"/>
          </ac:spMkLst>
        </pc:spChg>
        <pc:spChg chg="add">
          <ac:chgData name="Rodriguez, Troy R" userId="28e6511f-82bf-47a8-a38c-e411a39456ed" providerId="ADAL" clId="{A887C159-2AB7-4C60-A829-DB5B158C6D11}" dt="2022-04-10T00:39:32.488" v="284" actId="26606"/>
          <ac:spMkLst>
            <pc:docMk/>
            <pc:sldMk cId="275817764" sldId="277"/>
            <ac:spMk id="16" creationId="{78A4CDE5-C7BC-41E1-8A4A-79E024CC09F3}"/>
          </ac:spMkLst>
        </pc:spChg>
        <pc:grpChg chg="add">
          <ac:chgData name="Rodriguez, Troy R" userId="28e6511f-82bf-47a8-a38c-e411a39456ed" providerId="ADAL" clId="{A887C159-2AB7-4C60-A829-DB5B158C6D11}" dt="2022-04-10T00:39:32.488" v="284" actId="26606"/>
          <ac:grpSpMkLst>
            <pc:docMk/>
            <pc:sldMk cId="275817764" sldId="277"/>
            <ac:grpSpMk id="12" creationId="{905A9BAA-B344-45D2-838C-73856C4B15D4}"/>
          </ac:grpSpMkLst>
        </pc:grpChg>
        <pc:picChg chg="add mod">
          <ac:chgData name="Rodriguez, Troy R" userId="28e6511f-82bf-47a8-a38c-e411a39456ed" providerId="ADAL" clId="{A887C159-2AB7-4C60-A829-DB5B158C6D11}" dt="2022-04-10T00:40:13.638" v="368" actId="962"/>
          <ac:picMkLst>
            <pc:docMk/>
            <pc:sldMk cId="275817764" sldId="277"/>
            <ac:picMk id="5" creationId="{0BCB2160-874D-4532-ACC1-CA76B99B82B0}"/>
          </ac:picMkLst>
        </pc:picChg>
        <pc:picChg chg="add">
          <ac:chgData name="Rodriguez, Troy R" userId="28e6511f-82bf-47a8-a38c-e411a39456ed" providerId="ADAL" clId="{A887C159-2AB7-4C60-A829-DB5B158C6D11}" dt="2022-04-10T00:39:32.488" v="284" actId="26606"/>
          <ac:picMkLst>
            <pc:docMk/>
            <pc:sldMk cId="275817764" sldId="277"/>
            <ac:picMk id="18" creationId="{025C7952-5703-489E-8DBD-F2EFAC8EEB05}"/>
          </ac:picMkLst>
        </pc:picChg>
      </pc:sldChg>
      <pc:sldChg chg="addSp delSp modSp new mod ord setBg">
        <pc:chgData name="Rodriguez, Troy R" userId="28e6511f-82bf-47a8-a38c-e411a39456ed" providerId="ADAL" clId="{A887C159-2AB7-4C60-A829-DB5B158C6D11}" dt="2022-04-20T05:32:09.074" v="10493" actId="14100"/>
        <pc:sldMkLst>
          <pc:docMk/>
          <pc:sldMk cId="698300943" sldId="278"/>
        </pc:sldMkLst>
        <pc:spChg chg="mod">
          <ac:chgData name="Rodriguez, Troy R" userId="28e6511f-82bf-47a8-a38c-e411a39456ed" providerId="ADAL" clId="{A887C159-2AB7-4C60-A829-DB5B158C6D11}" dt="2022-04-11T02:12:48.350" v="4704" actId="26606"/>
          <ac:spMkLst>
            <pc:docMk/>
            <pc:sldMk cId="698300943" sldId="278"/>
            <ac:spMk id="2" creationId="{1B15263D-05B6-4B8B-87E5-8D365826292F}"/>
          </ac:spMkLst>
        </pc:spChg>
        <pc:spChg chg="mod">
          <ac:chgData name="Rodriguez, Troy R" userId="28e6511f-82bf-47a8-a38c-e411a39456ed" providerId="ADAL" clId="{A887C159-2AB7-4C60-A829-DB5B158C6D11}" dt="2022-04-11T05:14:38.743" v="5961" actId="20577"/>
          <ac:spMkLst>
            <pc:docMk/>
            <pc:sldMk cId="698300943" sldId="278"/>
            <ac:spMk id="3" creationId="{483C7F67-B585-407A-A261-6FBF06F05105}"/>
          </ac:spMkLst>
        </pc:spChg>
        <pc:spChg chg="add">
          <ac:chgData name="Rodriguez, Troy R" userId="28e6511f-82bf-47a8-a38c-e411a39456ed" providerId="ADAL" clId="{A887C159-2AB7-4C60-A829-DB5B158C6D11}" dt="2022-04-11T02:12:48.350" v="4704" actId="26606"/>
          <ac:spMkLst>
            <pc:docMk/>
            <pc:sldMk cId="698300943" sldId="278"/>
            <ac:spMk id="9" creationId="{C610D2AE-07EF-436A-9755-AA8DF4B933A4}"/>
          </ac:spMkLst>
        </pc:spChg>
        <pc:spChg chg="add">
          <ac:chgData name="Rodriguez, Troy R" userId="28e6511f-82bf-47a8-a38c-e411a39456ed" providerId="ADAL" clId="{A887C159-2AB7-4C60-A829-DB5B158C6D11}" dt="2022-04-11T02:12:48.350" v="4704" actId="26606"/>
          <ac:spMkLst>
            <pc:docMk/>
            <pc:sldMk cId="698300943" sldId="278"/>
            <ac:spMk id="13" creationId="{CF2D8AD5-434A-4C0E-9F5B-C1AFD645F364}"/>
          </ac:spMkLst>
        </pc:spChg>
        <pc:graphicFrameChg chg="add mod modGraphic">
          <ac:chgData name="Rodriguez, Troy R" userId="28e6511f-82bf-47a8-a38c-e411a39456ed" providerId="ADAL" clId="{A887C159-2AB7-4C60-A829-DB5B158C6D11}" dt="2022-04-11T02:13:44.590" v="4771" actId="403"/>
          <ac:graphicFrameMkLst>
            <pc:docMk/>
            <pc:sldMk cId="698300943" sldId="278"/>
            <ac:graphicFrameMk id="4" creationId="{2CB8D1C9-3185-4A91-A397-835270A70393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20T05:32:09.074" v="10493" actId="14100"/>
          <ac:graphicFrameMkLst>
            <pc:docMk/>
            <pc:sldMk cId="698300943" sldId="278"/>
            <ac:graphicFrameMk id="4" creationId="{4DC5A72D-57A4-4326-ABDA-1BCA9CFC2917}"/>
          </ac:graphicFrameMkLst>
        </pc:graphicFrameChg>
        <pc:graphicFrameChg chg="modGraphic">
          <ac:chgData name="Rodriguez, Troy R" userId="28e6511f-82bf-47a8-a38c-e411a39456ed" providerId="ADAL" clId="{A887C159-2AB7-4C60-A829-DB5B158C6D11}" dt="2022-04-15T01:19:22.720" v="10090" actId="13242"/>
          <ac:graphicFrameMkLst>
            <pc:docMk/>
            <pc:sldMk cId="698300943" sldId="278"/>
            <ac:graphicFrameMk id="5" creationId="{EB6DDC85-6B15-43D9-BE27-1455BDB7A600}"/>
          </ac:graphicFrameMkLst>
        </pc:graphicFrameChg>
        <pc:graphicFrameChg chg="del">
          <ac:chgData name="Rodriguez, Troy R" userId="28e6511f-82bf-47a8-a38c-e411a39456ed" providerId="ADAL" clId="{A887C159-2AB7-4C60-A829-DB5B158C6D11}" dt="2022-04-20T05:31:05.661" v="10478" actId="478"/>
          <ac:graphicFrameMkLst>
            <pc:docMk/>
            <pc:sldMk cId="698300943" sldId="278"/>
            <ac:graphicFrameMk id="12" creationId="{F68BDA31-74C8-4145-96A3-2BE0DA23A805}"/>
          </ac:graphicFrameMkLst>
        </pc:graphicFrameChg>
        <pc:picChg chg="add mod">
          <ac:chgData name="Rodriguez, Troy R" userId="28e6511f-82bf-47a8-a38c-e411a39456ed" providerId="ADAL" clId="{A887C159-2AB7-4C60-A829-DB5B158C6D11}" dt="2022-04-15T01:19:51.570" v="10092" actId="1076"/>
          <ac:picMkLst>
            <pc:docMk/>
            <pc:sldMk cId="698300943" sldId="278"/>
            <ac:picMk id="10" creationId="{6581DA91-94B1-4F1F-943C-A1A50A0E6CE9}"/>
          </ac:picMkLst>
        </pc:picChg>
        <pc:picChg chg="add">
          <ac:chgData name="Rodriguez, Troy R" userId="28e6511f-82bf-47a8-a38c-e411a39456ed" providerId="ADAL" clId="{A887C159-2AB7-4C60-A829-DB5B158C6D11}" dt="2022-04-11T02:12:48.350" v="4704" actId="26606"/>
          <ac:picMkLst>
            <pc:docMk/>
            <pc:sldMk cId="698300943" sldId="278"/>
            <ac:picMk id="11" creationId="{6CACDD17-9043-46DF-882D-420365B79C18}"/>
          </ac:picMkLst>
        </pc:picChg>
        <pc:picChg chg="add">
          <ac:chgData name="Rodriguez, Troy R" userId="28e6511f-82bf-47a8-a38c-e411a39456ed" providerId="ADAL" clId="{A887C159-2AB7-4C60-A829-DB5B158C6D11}" dt="2022-04-11T02:12:48.350" v="4704" actId="26606"/>
          <ac:picMkLst>
            <pc:docMk/>
            <pc:sldMk cId="698300943" sldId="278"/>
            <ac:picMk id="15" creationId="{E92B246D-47CC-40F8-8DE7-B65D409E945E}"/>
          </ac:picMkLst>
        </pc:picChg>
      </pc:sldChg>
      <pc:sldChg chg="addSp delSp modSp add mod ord">
        <pc:chgData name="Rodriguez, Troy R" userId="28e6511f-82bf-47a8-a38c-e411a39456ed" providerId="ADAL" clId="{A887C159-2AB7-4C60-A829-DB5B158C6D11}" dt="2022-04-15T00:13:49.681" v="10027"/>
        <pc:sldMkLst>
          <pc:docMk/>
          <pc:sldMk cId="195109652" sldId="279"/>
        </pc:sldMkLst>
        <pc:spChg chg="mod">
          <ac:chgData name="Rodriguez, Troy R" userId="28e6511f-82bf-47a8-a38c-e411a39456ed" providerId="ADAL" clId="{A887C159-2AB7-4C60-A829-DB5B158C6D11}" dt="2022-04-11T01:57:57.808" v="4488" actId="20577"/>
          <ac:spMkLst>
            <pc:docMk/>
            <pc:sldMk cId="195109652" sldId="279"/>
            <ac:spMk id="3" creationId="{303189F0-B0CA-4CE9-8509-9252CF107CDA}"/>
          </ac:spMkLst>
        </pc:spChg>
        <pc:graphicFrameChg chg="del">
          <ac:chgData name="Rodriguez, Troy R" userId="28e6511f-82bf-47a8-a38c-e411a39456ed" providerId="ADAL" clId="{A887C159-2AB7-4C60-A829-DB5B158C6D11}" dt="2022-04-11T01:44:43.460" v="3885" actId="478"/>
          <ac:graphicFrameMkLst>
            <pc:docMk/>
            <pc:sldMk cId="195109652" sldId="279"/>
            <ac:graphicFrameMk id="4" creationId="{28D22E78-CD59-4F0B-A2C9-239DE0B3D3DC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11T01:45:02.664" v="3888" actId="26606"/>
          <ac:graphicFrameMkLst>
            <pc:docMk/>
            <pc:sldMk cId="195109652" sldId="279"/>
            <ac:graphicFrameMk id="5" creationId="{7234C554-02DA-4802-B8A7-11396E6A91FE}"/>
          </ac:graphicFrameMkLst>
        </pc:graphicFrameChg>
      </pc:sldChg>
      <pc:sldChg chg="addSp modSp new mod setBg">
        <pc:chgData name="Rodriguez, Troy R" userId="28e6511f-82bf-47a8-a38c-e411a39456ed" providerId="ADAL" clId="{A887C159-2AB7-4C60-A829-DB5B158C6D11}" dt="2022-04-11T04:41:18.010" v="5483" actId="20577"/>
        <pc:sldMkLst>
          <pc:docMk/>
          <pc:sldMk cId="2988248519" sldId="280"/>
        </pc:sldMkLst>
        <pc:spChg chg="mod">
          <ac:chgData name="Rodriguez, Troy R" userId="28e6511f-82bf-47a8-a38c-e411a39456ed" providerId="ADAL" clId="{A887C159-2AB7-4C60-A829-DB5B158C6D11}" dt="2022-04-11T04:40:39.836" v="5476" actId="26606"/>
          <ac:spMkLst>
            <pc:docMk/>
            <pc:sldMk cId="2988248519" sldId="280"/>
            <ac:spMk id="2" creationId="{D0DD10A3-3AFC-4C44-ACD4-971A0F5C20D1}"/>
          </ac:spMkLst>
        </pc:spChg>
        <pc:spChg chg="mod">
          <ac:chgData name="Rodriguez, Troy R" userId="28e6511f-82bf-47a8-a38c-e411a39456ed" providerId="ADAL" clId="{A887C159-2AB7-4C60-A829-DB5B158C6D11}" dt="2022-04-11T04:41:18.010" v="5483" actId="20577"/>
          <ac:spMkLst>
            <pc:docMk/>
            <pc:sldMk cId="2988248519" sldId="280"/>
            <ac:spMk id="3" creationId="{213B974C-3B08-48D1-B960-AFE37EAE7D23}"/>
          </ac:spMkLst>
        </pc:spChg>
        <pc:picChg chg="add mod">
          <ac:chgData name="Rodriguez, Troy R" userId="28e6511f-82bf-47a8-a38c-e411a39456ed" providerId="ADAL" clId="{A887C159-2AB7-4C60-A829-DB5B158C6D11}" dt="2022-04-11T04:40:39.836" v="5476" actId="26606"/>
          <ac:picMkLst>
            <pc:docMk/>
            <pc:sldMk cId="2988248519" sldId="280"/>
            <ac:picMk id="4" creationId="{ED1F5E5C-F7B4-4DFC-B8DF-11F5B21AB026}"/>
          </ac:picMkLst>
        </pc:picChg>
      </pc:sldChg>
      <pc:sldChg chg="modSp new del mod">
        <pc:chgData name="Rodriguez, Troy R" userId="28e6511f-82bf-47a8-a38c-e411a39456ed" providerId="ADAL" clId="{A887C159-2AB7-4C60-A829-DB5B158C6D11}" dt="2022-04-11T02:10:39.500" v="4636" actId="680"/>
        <pc:sldMkLst>
          <pc:docMk/>
          <pc:sldMk cId="4278627324" sldId="280"/>
        </pc:sldMkLst>
        <pc:spChg chg="mod">
          <ac:chgData name="Rodriguez, Troy R" userId="28e6511f-82bf-47a8-a38c-e411a39456ed" providerId="ADAL" clId="{A887C159-2AB7-4C60-A829-DB5B158C6D11}" dt="2022-04-11T02:10:39.159" v="4635" actId="20577"/>
          <ac:spMkLst>
            <pc:docMk/>
            <pc:sldMk cId="4278627324" sldId="280"/>
            <ac:spMk id="2" creationId="{A4FEAEF3-BB4A-4CA7-8EF0-D024ADF0EFC9}"/>
          </ac:spMkLst>
        </pc:spChg>
      </pc:sldChg>
      <pc:sldChg chg="new del">
        <pc:chgData name="Rodriguez, Troy R" userId="28e6511f-82bf-47a8-a38c-e411a39456ed" providerId="ADAL" clId="{A887C159-2AB7-4C60-A829-DB5B158C6D11}" dt="2022-04-11T04:47:34.372" v="5485" actId="680"/>
        <pc:sldMkLst>
          <pc:docMk/>
          <pc:sldMk cId="747770087" sldId="281"/>
        </pc:sldMkLst>
      </pc:sldChg>
      <pc:sldChg chg="addSp modSp new mod setBg">
        <pc:chgData name="Rodriguez, Troy R" userId="28e6511f-82bf-47a8-a38c-e411a39456ed" providerId="ADAL" clId="{A887C159-2AB7-4C60-A829-DB5B158C6D11}" dt="2022-04-21T04:50:09.670" v="11273" actId="6549"/>
        <pc:sldMkLst>
          <pc:docMk/>
          <pc:sldMk cId="1878653671" sldId="281"/>
        </pc:sldMkLst>
        <pc:spChg chg="mod">
          <ac:chgData name="Rodriguez, Troy R" userId="28e6511f-82bf-47a8-a38c-e411a39456ed" providerId="ADAL" clId="{A887C159-2AB7-4C60-A829-DB5B158C6D11}" dt="2022-04-21T04:50:09.670" v="11273" actId="6549"/>
          <ac:spMkLst>
            <pc:docMk/>
            <pc:sldMk cId="1878653671" sldId="281"/>
            <ac:spMk id="2" creationId="{982900EB-39E7-4C50-8061-352CC0325917}"/>
          </ac:spMkLst>
        </pc:spChg>
        <pc:spChg chg="mod">
          <ac:chgData name="Rodriguez, Troy R" userId="28e6511f-82bf-47a8-a38c-e411a39456ed" providerId="ADAL" clId="{A887C159-2AB7-4C60-A829-DB5B158C6D11}" dt="2022-04-11T06:01:49.037" v="5993" actId="20577"/>
          <ac:spMkLst>
            <pc:docMk/>
            <pc:sldMk cId="1878653671" sldId="281"/>
            <ac:spMk id="3" creationId="{996969A4-EA78-499D-800A-2579531EE5BD}"/>
          </ac:spMkLst>
        </pc:spChg>
        <pc:graphicFrameChg chg="add mod modGraphic">
          <ac:chgData name="Rodriguez, Troy R" userId="28e6511f-82bf-47a8-a38c-e411a39456ed" providerId="ADAL" clId="{A887C159-2AB7-4C60-A829-DB5B158C6D11}" dt="2022-04-15T01:16:07.614" v="10082"/>
          <ac:graphicFrameMkLst>
            <pc:docMk/>
            <pc:sldMk cId="1878653671" sldId="281"/>
            <ac:graphicFrameMk id="4" creationId="{CC14848B-49B7-4C86-89DC-C50E0D60880B}"/>
          </ac:graphicFrameMkLst>
        </pc:graphicFrameChg>
      </pc:sldChg>
      <pc:sldChg chg="addSp modSp new del mod setBg">
        <pc:chgData name="Rodriguez, Troy R" userId="28e6511f-82bf-47a8-a38c-e411a39456ed" providerId="ADAL" clId="{A887C159-2AB7-4C60-A829-DB5B158C6D11}" dt="2022-04-17T01:39:56.162" v="10102" actId="2696"/>
        <pc:sldMkLst>
          <pc:docMk/>
          <pc:sldMk cId="1968097845" sldId="282"/>
        </pc:sldMkLst>
        <pc:spChg chg="mod">
          <ac:chgData name="Rodriguez, Troy R" userId="28e6511f-82bf-47a8-a38c-e411a39456ed" providerId="ADAL" clId="{A887C159-2AB7-4C60-A829-DB5B158C6D11}" dt="2022-04-11T04:50:28.807" v="5599" actId="26606"/>
          <ac:spMkLst>
            <pc:docMk/>
            <pc:sldMk cId="1968097845" sldId="282"/>
            <ac:spMk id="2" creationId="{CB81C251-EA20-40E0-9B7D-445F1CE0EE19}"/>
          </ac:spMkLst>
        </pc:spChg>
        <pc:spChg chg="mod">
          <ac:chgData name="Rodriguez, Troy R" userId="28e6511f-82bf-47a8-a38c-e411a39456ed" providerId="ADAL" clId="{A887C159-2AB7-4C60-A829-DB5B158C6D11}" dt="2022-04-11T06:03:31.765" v="6116" actId="20577"/>
          <ac:spMkLst>
            <pc:docMk/>
            <pc:sldMk cId="1968097845" sldId="282"/>
            <ac:spMk id="3" creationId="{F2EF2EAB-15F7-49E9-A180-D7164F407275}"/>
          </ac:spMkLst>
        </pc:spChg>
        <pc:graphicFrameChg chg="add mod modGraphic">
          <ac:chgData name="Rodriguez, Troy R" userId="28e6511f-82bf-47a8-a38c-e411a39456ed" providerId="ADAL" clId="{A887C159-2AB7-4C60-A829-DB5B158C6D11}" dt="2022-04-11T04:51:38.806" v="5610" actId="26606"/>
          <ac:graphicFrameMkLst>
            <pc:docMk/>
            <pc:sldMk cId="1968097845" sldId="282"/>
            <ac:graphicFrameMk id="4" creationId="{CC8D2A40-5ED3-4F3D-A8F0-82077735F4BD}"/>
          </ac:graphicFrameMkLst>
        </pc:graphicFrameChg>
      </pc:sldChg>
      <pc:sldChg chg="addSp delSp modSp new mod setBg">
        <pc:chgData name="Rodriguez, Troy R" userId="28e6511f-82bf-47a8-a38c-e411a39456ed" providerId="ADAL" clId="{A887C159-2AB7-4C60-A829-DB5B158C6D11}" dt="2022-04-21T04:49:56.015" v="11262" actId="20577"/>
        <pc:sldMkLst>
          <pc:docMk/>
          <pc:sldMk cId="2840353901" sldId="283"/>
        </pc:sldMkLst>
        <pc:spChg chg="mod">
          <ac:chgData name="Rodriguez, Troy R" userId="28e6511f-82bf-47a8-a38c-e411a39456ed" providerId="ADAL" clId="{A887C159-2AB7-4C60-A829-DB5B158C6D11}" dt="2022-04-21T04:49:56.015" v="11262" actId="20577"/>
          <ac:spMkLst>
            <pc:docMk/>
            <pc:sldMk cId="2840353901" sldId="283"/>
            <ac:spMk id="2" creationId="{10C92892-14CF-4D15-A054-7AED5C83BCAA}"/>
          </ac:spMkLst>
        </pc:spChg>
        <pc:spChg chg="mod">
          <ac:chgData name="Rodriguez, Troy R" userId="28e6511f-82bf-47a8-a38c-e411a39456ed" providerId="ADAL" clId="{A887C159-2AB7-4C60-A829-DB5B158C6D11}" dt="2022-04-21T04:36:04.026" v="11165" actId="20577"/>
          <ac:spMkLst>
            <pc:docMk/>
            <pc:sldMk cId="2840353901" sldId="283"/>
            <ac:spMk id="3" creationId="{0A8246ED-90EE-4D09-9265-B2A3D4D71FC0}"/>
          </ac:spMkLst>
        </pc:spChg>
        <pc:spChg chg="add del">
          <ac:chgData name="Rodriguez, Troy R" userId="28e6511f-82bf-47a8-a38c-e411a39456ed" providerId="ADAL" clId="{A887C159-2AB7-4C60-A829-DB5B158C6D11}" dt="2022-04-11T05:00:13.067" v="5639" actId="26606"/>
          <ac:spMkLst>
            <pc:docMk/>
            <pc:sldMk cId="2840353901" sldId="283"/>
            <ac:spMk id="9" creationId="{C610D2AE-07EF-436A-9755-AA8DF4B933A4}"/>
          </ac:spMkLst>
        </pc:spChg>
        <pc:spChg chg="add del">
          <ac:chgData name="Rodriguez, Troy R" userId="28e6511f-82bf-47a8-a38c-e411a39456ed" providerId="ADAL" clId="{A887C159-2AB7-4C60-A829-DB5B158C6D11}" dt="2022-04-11T05:00:13.067" v="5639" actId="26606"/>
          <ac:spMkLst>
            <pc:docMk/>
            <pc:sldMk cId="2840353901" sldId="283"/>
            <ac:spMk id="13" creationId="{CF2D8AD5-434A-4C0E-9F5B-C1AFD645F364}"/>
          </ac:spMkLst>
        </pc:spChg>
        <pc:graphicFrameChg chg="add mod modGraphic">
          <ac:chgData name="Rodriguez, Troy R" userId="28e6511f-82bf-47a8-a38c-e411a39456ed" providerId="ADAL" clId="{A887C159-2AB7-4C60-A829-DB5B158C6D11}" dt="2022-04-21T04:29:12.094" v="10977" actId="2165"/>
          <ac:graphicFrameMkLst>
            <pc:docMk/>
            <pc:sldMk cId="2840353901" sldId="283"/>
            <ac:graphicFrameMk id="4" creationId="{DD3D5A84-F9C4-4442-88A9-921BFD459183}"/>
          </ac:graphicFrameMkLst>
        </pc:graphicFrameChg>
        <pc:picChg chg="add del">
          <ac:chgData name="Rodriguez, Troy R" userId="28e6511f-82bf-47a8-a38c-e411a39456ed" providerId="ADAL" clId="{A887C159-2AB7-4C60-A829-DB5B158C6D11}" dt="2022-04-11T05:00:13.067" v="5639" actId="26606"/>
          <ac:picMkLst>
            <pc:docMk/>
            <pc:sldMk cId="2840353901" sldId="283"/>
            <ac:picMk id="11" creationId="{6CACDD17-9043-46DF-882D-420365B79C18}"/>
          </ac:picMkLst>
        </pc:picChg>
        <pc:picChg chg="add del">
          <ac:chgData name="Rodriguez, Troy R" userId="28e6511f-82bf-47a8-a38c-e411a39456ed" providerId="ADAL" clId="{A887C159-2AB7-4C60-A829-DB5B158C6D11}" dt="2022-04-11T05:00:13.067" v="5639" actId="26606"/>
          <ac:picMkLst>
            <pc:docMk/>
            <pc:sldMk cId="2840353901" sldId="283"/>
            <ac:picMk id="15" creationId="{E92B246D-47CC-40F8-8DE7-B65D409E945E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7:47:24.574" v="7643" actId="14734"/>
        <pc:sldMkLst>
          <pc:docMk/>
          <pc:sldMk cId="2115014010" sldId="284"/>
        </pc:sldMkLst>
        <pc:spChg chg="mod">
          <ac:chgData name="Rodriguez, Troy R" userId="28e6511f-82bf-47a8-a38c-e411a39456ed" providerId="ADAL" clId="{A887C159-2AB7-4C60-A829-DB5B158C6D11}" dt="2022-04-11T06:20:56.639" v="6614" actId="26606"/>
          <ac:spMkLst>
            <pc:docMk/>
            <pc:sldMk cId="2115014010" sldId="284"/>
            <ac:spMk id="2" creationId="{2ABF59F8-5B0E-45F2-8B28-0F65033016A7}"/>
          </ac:spMkLst>
        </pc:spChg>
        <pc:spChg chg="mod">
          <ac:chgData name="Rodriguez, Troy R" userId="28e6511f-82bf-47a8-a38c-e411a39456ed" providerId="ADAL" clId="{A887C159-2AB7-4C60-A829-DB5B158C6D11}" dt="2022-04-11T07:25:44.420" v="7007" actId="20577"/>
          <ac:spMkLst>
            <pc:docMk/>
            <pc:sldMk cId="2115014010" sldId="284"/>
            <ac:spMk id="3" creationId="{713AE260-922A-4FFC-84DD-3E92ACE64770}"/>
          </ac:spMkLst>
        </pc:spChg>
        <pc:graphicFrameChg chg="add del mod modGraphic">
          <ac:chgData name="Rodriguez, Troy R" userId="28e6511f-82bf-47a8-a38c-e411a39456ed" providerId="ADAL" clId="{A887C159-2AB7-4C60-A829-DB5B158C6D11}" dt="2022-04-11T07:21:49.992" v="6889" actId="478"/>
          <ac:graphicFrameMkLst>
            <pc:docMk/>
            <pc:sldMk cId="2115014010" sldId="284"/>
            <ac:graphicFrameMk id="5" creationId="{645F33CB-9936-4084-B182-7E3CD7F905AD}"/>
          </ac:graphicFrameMkLst>
        </pc:graphicFrameChg>
        <pc:graphicFrameChg chg="add del mod">
          <ac:chgData name="Rodriguez, Troy R" userId="28e6511f-82bf-47a8-a38c-e411a39456ed" providerId="ADAL" clId="{A887C159-2AB7-4C60-A829-DB5B158C6D11}" dt="2022-04-11T07:21:54.984" v="6891"/>
          <ac:graphicFrameMkLst>
            <pc:docMk/>
            <pc:sldMk cId="2115014010" sldId="284"/>
            <ac:graphicFrameMk id="6" creationId="{ADBF7E61-B0D2-404A-83AD-7F405B9EE2FE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1T07:47:24.574" v="7643" actId="14734"/>
          <ac:graphicFrameMkLst>
            <pc:docMk/>
            <pc:sldMk cId="2115014010" sldId="284"/>
            <ac:graphicFrameMk id="7" creationId="{09EFE383-31D1-4DB1-98F1-840CA34C2AD4}"/>
          </ac:graphicFrameMkLst>
        </pc:graphicFrameChg>
        <pc:picChg chg="add del mod">
          <ac:chgData name="Rodriguez, Troy R" userId="28e6511f-82bf-47a8-a38c-e411a39456ed" providerId="ADAL" clId="{A887C159-2AB7-4C60-A829-DB5B158C6D11}" dt="2022-04-11T07:20:58.075" v="6884" actId="478"/>
          <ac:picMkLst>
            <pc:docMk/>
            <pc:sldMk cId="2115014010" sldId="284"/>
            <ac:picMk id="4" creationId="{14538981-2CF4-4B5F-8689-4A45EFF580F5}"/>
          </ac:picMkLst>
        </pc:picChg>
      </pc:sldChg>
      <pc:sldChg chg="modSp add del mod">
        <pc:chgData name="Rodriguez, Troy R" userId="28e6511f-82bf-47a8-a38c-e411a39456ed" providerId="ADAL" clId="{A887C159-2AB7-4C60-A829-DB5B158C6D11}" dt="2022-04-11T07:21:00.493" v="6885" actId="2696"/>
        <pc:sldMkLst>
          <pc:docMk/>
          <pc:sldMk cId="180865957" sldId="285"/>
        </pc:sldMkLst>
        <pc:spChg chg="mod">
          <ac:chgData name="Rodriguez, Troy R" userId="28e6511f-82bf-47a8-a38c-e411a39456ed" providerId="ADAL" clId="{A887C159-2AB7-4C60-A829-DB5B158C6D11}" dt="2022-04-11T06:24:58.040" v="6764" actId="20577"/>
          <ac:spMkLst>
            <pc:docMk/>
            <pc:sldMk cId="180865957" sldId="285"/>
            <ac:spMk id="2" creationId="{2ABF59F8-5B0E-45F2-8B28-0F65033016A7}"/>
          </ac:spMkLst>
        </pc:spChg>
        <pc:spChg chg="mod">
          <ac:chgData name="Rodriguez, Troy R" userId="28e6511f-82bf-47a8-a38c-e411a39456ed" providerId="ADAL" clId="{A887C159-2AB7-4C60-A829-DB5B158C6D11}" dt="2022-04-11T06:26:02.131" v="6883" actId="20577"/>
          <ac:spMkLst>
            <pc:docMk/>
            <pc:sldMk cId="180865957" sldId="285"/>
            <ac:spMk id="3" creationId="{713AE260-922A-4FFC-84DD-3E92ACE64770}"/>
          </ac:spMkLst>
        </pc:spChg>
      </pc:sldChg>
      <pc:sldChg chg="addSp delSp modSp new mod setBg">
        <pc:chgData name="Rodriguez, Troy R" userId="28e6511f-82bf-47a8-a38c-e411a39456ed" providerId="ADAL" clId="{A887C159-2AB7-4C60-A829-DB5B158C6D11}" dt="2022-04-11T07:35:34.235" v="7637" actId="26606"/>
        <pc:sldMkLst>
          <pc:docMk/>
          <pc:sldMk cId="1705512787" sldId="285"/>
        </pc:sldMkLst>
        <pc:spChg chg="mod ord">
          <ac:chgData name="Rodriguez, Troy R" userId="28e6511f-82bf-47a8-a38c-e411a39456ed" providerId="ADAL" clId="{A887C159-2AB7-4C60-A829-DB5B158C6D11}" dt="2022-04-11T07:35:34.235" v="7637" actId="26606"/>
          <ac:spMkLst>
            <pc:docMk/>
            <pc:sldMk cId="1705512787" sldId="285"/>
            <ac:spMk id="2" creationId="{E56E0E62-E7CC-4CBD-9F47-2EE83ABEC4A2}"/>
          </ac:spMkLst>
        </pc:spChg>
        <pc:spChg chg="mod">
          <ac:chgData name="Rodriguez, Troy R" userId="28e6511f-82bf-47a8-a38c-e411a39456ed" providerId="ADAL" clId="{A887C159-2AB7-4C60-A829-DB5B158C6D11}" dt="2022-04-11T07:35:34.235" v="7637" actId="26606"/>
          <ac:spMkLst>
            <pc:docMk/>
            <pc:sldMk cId="1705512787" sldId="285"/>
            <ac:spMk id="3" creationId="{FEF04FF3-B6CA-4DAD-87B2-749388F77075}"/>
          </ac:spMkLst>
        </pc:spChg>
        <pc:spChg chg="add del">
          <ac:chgData name="Rodriguez, Troy R" userId="28e6511f-82bf-47a8-a38c-e411a39456ed" providerId="ADAL" clId="{A887C159-2AB7-4C60-A829-DB5B158C6D11}" dt="2022-04-11T07:35:34.224" v="7636" actId="26606"/>
          <ac:spMkLst>
            <pc:docMk/>
            <pc:sldMk cId="1705512787" sldId="285"/>
            <ac:spMk id="13" creationId="{13BC1C09-8FD1-4619-B317-E9EED5E55DD8}"/>
          </ac:spMkLst>
        </pc:spChg>
        <pc:spChg chg="add">
          <ac:chgData name="Rodriguez, Troy R" userId="28e6511f-82bf-47a8-a38c-e411a39456ed" providerId="ADAL" clId="{A887C159-2AB7-4C60-A829-DB5B158C6D11}" dt="2022-04-11T07:35:34.235" v="7637" actId="26606"/>
          <ac:spMkLst>
            <pc:docMk/>
            <pc:sldMk cId="1705512787" sldId="285"/>
            <ac:spMk id="20" creationId="{C493E730-2044-49B5-A022-B8D6F359343E}"/>
          </ac:spMkLst>
        </pc:spChg>
        <pc:grpChg chg="add del">
          <ac:chgData name="Rodriguez, Troy R" userId="28e6511f-82bf-47a8-a38c-e411a39456ed" providerId="ADAL" clId="{A887C159-2AB7-4C60-A829-DB5B158C6D11}" dt="2022-04-11T07:35:34.224" v="7636" actId="26606"/>
          <ac:grpSpMkLst>
            <pc:docMk/>
            <pc:sldMk cId="1705512787" sldId="285"/>
            <ac:grpSpMk id="9" creationId="{7A865E47-4365-4F21-B8EA-13B2C12BCB98}"/>
          </ac:grpSpMkLst>
        </pc:grpChg>
        <pc:grpChg chg="add">
          <ac:chgData name="Rodriguez, Troy R" userId="28e6511f-82bf-47a8-a38c-e411a39456ed" providerId="ADAL" clId="{A887C159-2AB7-4C60-A829-DB5B158C6D11}" dt="2022-04-11T07:35:34.235" v="7637" actId="26606"/>
          <ac:grpSpMkLst>
            <pc:docMk/>
            <pc:sldMk cId="1705512787" sldId="285"/>
            <ac:grpSpMk id="17" creationId="{5B988D63-FA8B-436C-902E-E5005BC0492F}"/>
          </ac:grpSpMkLst>
        </pc:grpChg>
        <pc:picChg chg="add del">
          <ac:chgData name="Rodriguez, Troy R" userId="28e6511f-82bf-47a8-a38c-e411a39456ed" providerId="ADAL" clId="{A887C159-2AB7-4C60-A829-DB5B158C6D11}" dt="2022-04-11T07:35:34.224" v="7636" actId="26606"/>
          <ac:picMkLst>
            <pc:docMk/>
            <pc:sldMk cId="1705512787" sldId="285"/>
            <ac:picMk id="5" creationId="{E4081CF9-243A-28F3-106E-5DD583FB1E87}"/>
          </ac:picMkLst>
        </pc:picChg>
        <pc:picChg chg="add del">
          <ac:chgData name="Rodriguez, Troy R" userId="28e6511f-82bf-47a8-a38c-e411a39456ed" providerId="ADAL" clId="{A887C159-2AB7-4C60-A829-DB5B158C6D11}" dt="2022-04-11T07:35:34.224" v="7636" actId="26606"/>
          <ac:picMkLst>
            <pc:docMk/>
            <pc:sldMk cId="1705512787" sldId="285"/>
            <ac:picMk id="15" creationId="{D3143E80-C928-46DB-9299-0BD06348A928}"/>
          </ac:picMkLst>
        </pc:picChg>
        <pc:picChg chg="add">
          <ac:chgData name="Rodriguez, Troy R" userId="28e6511f-82bf-47a8-a38c-e411a39456ed" providerId="ADAL" clId="{A887C159-2AB7-4C60-A829-DB5B158C6D11}" dt="2022-04-11T07:35:34.235" v="7637" actId="26606"/>
          <ac:picMkLst>
            <pc:docMk/>
            <pc:sldMk cId="1705512787" sldId="285"/>
            <ac:picMk id="19" creationId="{91FEA88B-154F-3256-5387-9B6EB16F27B3}"/>
          </ac:picMkLst>
        </pc:picChg>
        <pc:picChg chg="add">
          <ac:chgData name="Rodriguez, Troy R" userId="28e6511f-82bf-47a8-a38c-e411a39456ed" providerId="ADAL" clId="{A887C159-2AB7-4C60-A829-DB5B158C6D11}" dt="2022-04-11T07:35:34.235" v="7637" actId="26606"/>
          <ac:picMkLst>
            <pc:docMk/>
            <pc:sldMk cId="1705512787" sldId="285"/>
            <ac:picMk id="21" creationId="{78976801-4346-4636-BA62-265C81DFE7C4}"/>
          </ac:picMkLst>
        </pc:picChg>
      </pc:sldChg>
      <pc:sldChg chg="addSp delSp modSp new mod setBg setClrOvrMap">
        <pc:chgData name="Rodriguez, Troy R" userId="28e6511f-82bf-47a8-a38c-e411a39456ed" providerId="ADAL" clId="{A887C159-2AB7-4C60-A829-DB5B158C6D11}" dt="2022-04-11T07:51:13.433" v="7800" actId="26606"/>
        <pc:sldMkLst>
          <pc:docMk/>
          <pc:sldMk cId="4231384196" sldId="286"/>
        </pc:sldMkLst>
        <pc:spChg chg="mo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2" creationId="{0241C89C-84DB-4271-8761-C43C3C68D505}"/>
          </ac:spMkLst>
        </pc:spChg>
        <pc:spChg chg="del">
          <ac:chgData name="Rodriguez, Troy R" userId="28e6511f-82bf-47a8-a38c-e411a39456ed" providerId="ADAL" clId="{A887C159-2AB7-4C60-A829-DB5B158C6D11}" dt="2022-04-11T07:49:18.102" v="7678" actId="478"/>
          <ac:spMkLst>
            <pc:docMk/>
            <pc:sldMk cId="4231384196" sldId="286"/>
            <ac:spMk id="3" creationId="{C90D813C-42F9-4CB1-BBFB-9AC9213898F1}"/>
          </ac:spMkLst>
        </pc:spChg>
        <pc:spChg chg="add mod">
          <ac:chgData name="Rodriguez, Troy R" userId="28e6511f-82bf-47a8-a38c-e411a39456ed" providerId="ADAL" clId="{A887C159-2AB7-4C60-A829-DB5B158C6D11}" dt="2022-04-11T07:49:08.983" v="7676"/>
          <ac:spMkLst>
            <pc:docMk/>
            <pc:sldMk cId="4231384196" sldId="286"/>
            <ac:spMk id="4" creationId="{47ADDACF-911E-4CC4-B5E9-EE03670F60FE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24" creationId="{B9B4F0B3-5A15-4AAD-B054-8BA92098722A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28" creationId="{488AAD42-9F71-4F14-AE1E-C05DCFC60600}"/>
          </ac:spMkLst>
        </pc:spChg>
        <pc:spChg chg="add del">
          <ac:chgData name="Rodriguez, Troy R" userId="28e6511f-82bf-47a8-a38c-e411a39456ed" providerId="ADAL" clId="{A887C159-2AB7-4C60-A829-DB5B158C6D11}" dt="2022-04-11T07:49:40.406" v="7719" actId="26606"/>
          <ac:spMkLst>
            <pc:docMk/>
            <pc:sldMk cId="4231384196" sldId="286"/>
            <ac:spMk id="30" creationId="{61B962C9-BE53-4915-9C0C-B53DCD378DA2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5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6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7" creationId="{2F84762E-7FCC-4EAF-B9E7-CE7214491E0D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39" creationId="{A1038667-0C3F-4764-A24D-DA9D9B474851}"/>
          </ac:spMkLst>
        </pc:spChg>
        <pc:spChg chg="add del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41" creationId="{571EEFCA-9235-4BC2-85C3-A4EC6EE57AC4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52" creationId="{78C9D07A-5A22-4E55-B18A-47CF07E5080D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54" creationId="{3D71E629-0739-4A59-972B-A9E9A4500E31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56" creationId="{2F84762E-7FCC-4EAF-B9E7-CE7214491E0D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60" creationId="{A1038667-0C3F-4764-A24D-DA9D9B474851}"/>
          </ac:spMkLst>
        </pc:spChg>
        <pc:spChg chg="add">
          <ac:chgData name="Rodriguez, Troy R" userId="28e6511f-82bf-47a8-a38c-e411a39456ed" providerId="ADAL" clId="{A887C159-2AB7-4C60-A829-DB5B158C6D11}" dt="2022-04-11T07:51:13.433" v="7800" actId="26606"/>
          <ac:spMkLst>
            <pc:docMk/>
            <pc:sldMk cId="4231384196" sldId="286"/>
            <ac:spMk id="64" creationId="{571EEFCA-9235-4BC2-85C3-A4EC6EE57AC4}"/>
          </ac:spMkLst>
        </pc:spChg>
        <pc:picChg chg="add mod">
          <ac:chgData name="Rodriguez, Troy R" userId="28e6511f-82bf-47a8-a38c-e411a39456ed" providerId="ADAL" clId="{A887C159-2AB7-4C60-A829-DB5B158C6D11}" dt="2022-04-11T07:49:44.179" v="7721" actId="27614"/>
          <ac:picMkLst>
            <pc:docMk/>
            <pc:sldMk cId="4231384196" sldId="286"/>
            <ac:picMk id="5" creationId="{92E13B42-C6C2-4AC4-B904-CB8450A8A080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20" creationId="{AF9C2BBD-AAF7-4C85-9BE4-E4C2F52353FF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22" creationId="{AEEF8B78-E487-4E1A-8945-35B4041B02A3}"/>
          </ac:picMkLst>
        </pc:picChg>
        <pc:picChg chg="add del">
          <ac:chgData name="Rodriguez, Troy R" userId="28e6511f-82bf-47a8-a38c-e411a39456ed" providerId="ADAL" clId="{A887C159-2AB7-4C60-A829-DB5B158C6D11}" dt="2022-04-11T07:49:40.406" v="7719" actId="26606"/>
          <ac:picMkLst>
            <pc:docMk/>
            <pc:sldMk cId="4231384196" sldId="286"/>
            <ac:picMk id="26" creationId="{CCA43FE3-BC3A-4163-B2D9-721AA0F6F4D9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2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3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38" creationId="{927A1389-2A5D-4886-AD82-F213767E673F}"/>
          </ac:picMkLst>
        </pc:picChg>
        <pc:picChg chg="add del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40" creationId="{6AC2195B-895A-4535-8ECD-9F5B669C5CA5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46" creationId="{5321D838-2C7E-4177-9DD3-DAC78324A2B2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48" creationId="{0146E45C-1450-4186-B501-74F221F897A8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50" creationId="{EEDDA48B-BC04-4915-ADA3-A1A9522EB0D1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58" creationId="{927A1389-2A5D-4886-AD82-F213767E673F}"/>
          </ac:picMkLst>
        </pc:picChg>
        <pc:picChg chg="add">
          <ac:chgData name="Rodriguez, Troy R" userId="28e6511f-82bf-47a8-a38c-e411a39456ed" providerId="ADAL" clId="{A887C159-2AB7-4C60-A829-DB5B158C6D11}" dt="2022-04-11T07:51:13.433" v="7800" actId="26606"/>
          <ac:picMkLst>
            <pc:docMk/>
            <pc:sldMk cId="4231384196" sldId="286"/>
            <ac:picMk id="62" creationId="{6AC2195B-895A-4535-8ECD-9F5B669C5CA5}"/>
          </ac:picMkLst>
        </pc:pic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3747725400" sldId="287"/>
        </pc:sldMkLst>
        <pc:spChg chg="mod">
          <ac:chgData name="Rodriguez, Troy R" userId="28e6511f-82bf-47a8-a38c-e411a39456ed" providerId="ADAL" clId="{A887C159-2AB7-4C60-A829-DB5B158C6D11}" dt="2022-04-11T08:54:46.444" v="8822" actId="26606"/>
          <ac:spMkLst>
            <pc:docMk/>
            <pc:sldMk cId="3747725400" sldId="287"/>
            <ac:spMk id="2" creationId="{C2649E94-F960-4CE3-8DB3-C2B532F68CCD}"/>
          </ac:spMkLst>
        </pc:spChg>
        <pc:spChg chg="add del mod">
          <ac:chgData name="Rodriguez, Troy R" userId="28e6511f-82bf-47a8-a38c-e411a39456ed" providerId="ADAL" clId="{A887C159-2AB7-4C60-A829-DB5B158C6D11}" dt="2022-04-11T08:54:46.444" v="8822" actId="26606"/>
          <ac:spMkLst>
            <pc:docMk/>
            <pc:sldMk cId="3747725400" sldId="287"/>
            <ac:spMk id="3" creationId="{C1979EB4-C726-4A5C-81E7-916AD31D9ED1}"/>
          </ac:spMkLst>
        </pc:spChg>
        <pc:spChg chg="add del">
          <ac:chgData name="Rodriguez, Troy R" userId="28e6511f-82bf-47a8-a38c-e411a39456ed" providerId="ADAL" clId="{A887C159-2AB7-4C60-A829-DB5B158C6D11}" dt="2022-04-11T08:54:44.274" v="8819" actId="26606"/>
          <ac:spMkLst>
            <pc:docMk/>
            <pc:sldMk cId="3747725400" sldId="287"/>
            <ac:spMk id="9" creationId="{CDBCB3D0-62EC-4D8A-A9E7-991AF662DC1B}"/>
          </ac:spMkLst>
        </pc:spChg>
        <pc:spChg chg="add del">
          <ac:chgData name="Rodriguez, Troy R" userId="28e6511f-82bf-47a8-a38c-e411a39456ed" providerId="ADAL" clId="{A887C159-2AB7-4C60-A829-DB5B158C6D11}" dt="2022-04-11T08:54:44.274" v="8819" actId="26606"/>
          <ac:spMkLst>
            <pc:docMk/>
            <pc:sldMk cId="3747725400" sldId="287"/>
            <ac:spMk id="13" creationId="{A890917F-0A64-4C0A-91F8-E4F6BE6AB857}"/>
          </ac:spMkLst>
        </pc:spChg>
        <pc:spChg chg="add del">
          <ac:chgData name="Rodriguez, Troy R" userId="28e6511f-82bf-47a8-a38c-e411a39456ed" providerId="ADAL" clId="{A887C159-2AB7-4C60-A829-DB5B158C6D11}" dt="2022-04-11T08:54:44.274" v="8819" actId="26606"/>
          <ac:spMkLst>
            <pc:docMk/>
            <pc:sldMk cId="3747725400" sldId="287"/>
            <ac:spMk id="17" creationId="{9044F20B-3F79-4BBD-A9B8-33672B6A4A84}"/>
          </ac:spMkLst>
        </pc:spChg>
        <pc:spChg chg="add del">
          <ac:chgData name="Rodriguez, Troy R" userId="28e6511f-82bf-47a8-a38c-e411a39456ed" providerId="ADAL" clId="{A887C159-2AB7-4C60-A829-DB5B158C6D11}" dt="2022-04-11T08:54:46.433" v="8821" actId="26606"/>
          <ac:spMkLst>
            <pc:docMk/>
            <pc:sldMk cId="3747725400" sldId="287"/>
            <ac:spMk id="19" creationId="{CDBCB3D0-62EC-4D8A-A9E7-991AF662DC1B}"/>
          </ac:spMkLst>
        </pc:spChg>
        <pc:spChg chg="add del">
          <ac:chgData name="Rodriguez, Troy R" userId="28e6511f-82bf-47a8-a38c-e411a39456ed" providerId="ADAL" clId="{A887C159-2AB7-4C60-A829-DB5B158C6D11}" dt="2022-04-11T08:54:46.433" v="8821" actId="26606"/>
          <ac:spMkLst>
            <pc:docMk/>
            <pc:sldMk cId="3747725400" sldId="287"/>
            <ac:spMk id="21" creationId="{A890917F-0A64-4C0A-91F8-E4F6BE6AB857}"/>
          </ac:spMkLst>
        </pc:spChg>
        <pc:spChg chg="add del">
          <ac:chgData name="Rodriguez, Troy R" userId="28e6511f-82bf-47a8-a38c-e411a39456ed" providerId="ADAL" clId="{A887C159-2AB7-4C60-A829-DB5B158C6D11}" dt="2022-04-11T08:54:46.433" v="8821" actId="26606"/>
          <ac:spMkLst>
            <pc:docMk/>
            <pc:sldMk cId="3747725400" sldId="287"/>
            <ac:spMk id="23" creationId="{9044F20B-3F79-4BBD-A9B8-33672B6A4A84}"/>
          </ac:spMkLst>
        </pc:spChg>
        <pc:spChg chg="add mod">
          <ac:chgData name="Rodriguez, Troy R" userId="28e6511f-82bf-47a8-a38c-e411a39456ed" providerId="ADAL" clId="{A887C159-2AB7-4C60-A829-DB5B158C6D11}" dt="2022-04-15T00:43:55.094" v="10078" actId="20577"/>
          <ac:spMkLst>
            <pc:docMk/>
            <pc:sldMk cId="3747725400" sldId="287"/>
            <ac:spMk id="28" creationId="{C1979EB4-C726-4A5C-81E7-916AD31D9ED1}"/>
          </ac:spMkLst>
        </pc:spChg>
        <pc:spChg chg="add">
          <ac:chgData name="Rodriguez, Troy R" userId="28e6511f-82bf-47a8-a38c-e411a39456ed" providerId="ADAL" clId="{A887C159-2AB7-4C60-A829-DB5B158C6D11}" dt="2022-04-11T08:54:46.444" v="8822" actId="26606"/>
          <ac:spMkLst>
            <pc:docMk/>
            <pc:sldMk cId="3747725400" sldId="287"/>
            <ac:spMk id="30" creationId="{13BC1C09-8FD1-4619-B317-E9EED5E55DD8}"/>
          </ac:spMkLst>
        </pc:spChg>
        <pc:grpChg chg="add">
          <ac:chgData name="Rodriguez, Troy R" userId="28e6511f-82bf-47a8-a38c-e411a39456ed" providerId="ADAL" clId="{A887C159-2AB7-4C60-A829-DB5B158C6D11}" dt="2022-04-11T08:54:46.444" v="8822" actId="26606"/>
          <ac:grpSpMkLst>
            <pc:docMk/>
            <pc:sldMk cId="3747725400" sldId="287"/>
            <ac:grpSpMk id="26" creationId="{7A865E47-4365-4F21-B8EA-13B2C12BCB98}"/>
          </ac:grpSpMkLst>
        </pc:grpChg>
        <pc:graphicFrameChg chg="add del">
          <ac:chgData name="Rodriguez, Troy R" userId="28e6511f-82bf-47a8-a38c-e411a39456ed" providerId="ADAL" clId="{A887C159-2AB7-4C60-A829-DB5B158C6D11}" dt="2022-04-11T08:54:44.274" v="8819" actId="26606"/>
          <ac:graphicFrameMkLst>
            <pc:docMk/>
            <pc:sldMk cId="3747725400" sldId="287"/>
            <ac:graphicFrameMk id="5" creationId="{6D7ED295-3505-4D79-C9F9-1727DC8A9D4E}"/>
          </ac:graphicFrameMkLst>
        </pc:graphicFrameChg>
        <pc:graphicFrameChg chg="add del">
          <ac:chgData name="Rodriguez, Troy R" userId="28e6511f-82bf-47a8-a38c-e411a39456ed" providerId="ADAL" clId="{A887C159-2AB7-4C60-A829-DB5B158C6D11}" dt="2022-04-11T08:54:46.433" v="8821" actId="26606"/>
          <ac:graphicFrameMkLst>
            <pc:docMk/>
            <pc:sldMk cId="3747725400" sldId="287"/>
            <ac:graphicFrameMk id="24" creationId="{75383E95-0DB7-1654-161C-7CA2E6E0EC70}"/>
          </ac:graphicFrameMkLst>
        </pc:graphicFrameChg>
        <pc:picChg chg="add mod">
          <ac:chgData name="Rodriguez, Troy R" userId="28e6511f-82bf-47a8-a38c-e411a39456ed" providerId="ADAL" clId="{A887C159-2AB7-4C60-A829-DB5B158C6D11}" dt="2022-04-11T09:48:22.313" v="9615" actId="1076"/>
          <ac:picMkLst>
            <pc:docMk/>
            <pc:sldMk cId="3747725400" sldId="287"/>
            <ac:picMk id="6" creationId="{9A88224A-E405-48B9-A5D7-73B79D012038}"/>
          </ac:picMkLst>
        </pc:picChg>
        <pc:picChg chg="add mod">
          <ac:chgData name="Rodriguez, Troy R" userId="28e6511f-82bf-47a8-a38c-e411a39456ed" providerId="ADAL" clId="{A887C159-2AB7-4C60-A829-DB5B158C6D11}" dt="2022-04-11T09:48:14.132" v="9612" actId="14100"/>
          <ac:picMkLst>
            <pc:docMk/>
            <pc:sldMk cId="3747725400" sldId="287"/>
            <ac:picMk id="8" creationId="{1B745A61-1C52-4065-A687-155C70A792C4}"/>
          </ac:picMkLst>
        </pc:picChg>
        <pc:picChg chg="add del">
          <ac:chgData name="Rodriguez, Troy R" userId="28e6511f-82bf-47a8-a38c-e411a39456ed" providerId="ADAL" clId="{A887C159-2AB7-4C60-A829-DB5B158C6D11}" dt="2022-04-11T08:54:44.274" v="8819" actId="26606"/>
          <ac:picMkLst>
            <pc:docMk/>
            <pc:sldMk cId="3747725400" sldId="287"/>
            <ac:picMk id="11" creationId="{62C758D7-9BCC-44AD-98FB-A68CA52677FA}"/>
          </ac:picMkLst>
        </pc:picChg>
        <pc:picChg chg="add del">
          <ac:chgData name="Rodriguez, Troy R" userId="28e6511f-82bf-47a8-a38c-e411a39456ed" providerId="ADAL" clId="{A887C159-2AB7-4C60-A829-DB5B158C6D11}" dt="2022-04-11T08:54:44.274" v="8819" actId="26606"/>
          <ac:picMkLst>
            <pc:docMk/>
            <pc:sldMk cId="3747725400" sldId="287"/>
            <ac:picMk id="15" creationId="{938C8E05-3629-4B19-A965-0C926F9DE4F3}"/>
          </ac:picMkLst>
        </pc:picChg>
        <pc:picChg chg="add del">
          <ac:chgData name="Rodriguez, Troy R" userId="28e6511f-82bf-47a8-a38c-e411a39456ed" providerId="ADAL" clId="{A887C159-2AB7-4C60-A829-DB5B158C6D11}" dt="2022-04-11T08:54:46.433" v="8821" actId="26606"/>
          <ac:picMkLst>
            <pc:docMk/>
            <pc:sldMk cId="3747725400" sldId="287"/>
            <ac:picMk id="20" creationId="{62C758D7-9BCC-44AD-98FB-A68CA52677FA}"/>
          </ac:picMkLst>
        </pc:picChg>
        <pc:picChg chg="add del">
          <ac:chgData name="Rodriguez, Troy R" userId="28e6511f-82bf-47a8-a38c-e411a39456ed" providerId="ADAL" clId="{A887C159-2AB7-4C60-A829-DB5B158C6D11}" dt="2022-04-11T08:54:46.433" v="8821" actId="26606"/>
          <ac:picMkLst>
            <pc:docMk/>
            <pc:sldMk cId="3747725400" sldId="287"/>
            <ac:picMk id="22" creationId="{938C8E05-3629-4B19-A965-0C926F9DE4F3}"/>
          </ac:picMkLst>
        </pc:picChg>
        <pc:picChg chg="add">
          <ac:chgData name="Rodriguez, Troy R" userId="28e6511f-82bf-47a8-a38c-e411a39456ed" providerId="ADAL" clId="{A887C159-2AB7-4C60-A829-DB5B158C6D11}" dt="2022-04-11T08:54:46.444" v="8822" actId="26606"/>
          <ac:picMkLst>
            <pc:docMk/>
            <pc:sldMk cId="3747725400" sldId="287"/>
            <ac:picMk id="29" creationId="{F9BA8171-89D1-B256-9861-6A2D2162C315}"/>
          </ac:picMkLst>
        </pc:picChg>
        <pc:picChg chg="add">
          <ac:chgData name="Rodriguez, Troy R" userId="28e6511f-82bf-47a8-a38c-e411a39456ed" providerId="ADAL" clId="{A887C159-2AB7-4C60-A829-DB5B158C6D11}" dt="2022-04-11T08:54:46.444" v="8822" actId="26606"/>
          <ac:picMkLst>
            <pc:docMk/>
            <pc:sldMk cId="3747725400" sldId="287"/>
            <ac:picMk id="31" creationId="{D3143E80-C928-46DB-9299-0BD06348A928}"/>
          </ac:picMkLst>
        </pc:picChg>
      </pc:sldChg>
      <pc:sldChg chg="addSp delSp modSp new mod setBg setClrOvrMap">
        <pc:chgData name="Rodriguez, Troy R" userId="28e6511f-82bf-47a8-a38c-e411a39456ed" providerId="ADAL" clId="{A887C159-2AB7-4C60-A829-DB5B158C6D11}" dt="2022-04-11T07:51:02.643" v="7787" actId="20577"/>
        <pc:sldMkLst>
          <pc:docMk/>
          <pc:sldMk cId="3775895317" sldId="288"/>
        </pc:sldMkLst>
        <pc:spChg chg="mod">
          <ac:chgData name="Rodriguez, Troy R" userId="28e6511f-82bf-47a8-a38c-e411a39456ed" providerId="ADAL" clId="{A887C159-2AB7-4C60-A829-DB5B158C6D11}" dt="2022-04-11T07:51:02.643" v="7787" actId="20577"/>
          <ac:spMkLst>
            <pc:docMk/>
            <pc:sldMk cId="3775895317" sldId="288"/>
            <ac:spMk id="2" creationId="{DCEA7F46-A2CD-4324-803A-B09845556229}"/>
          </ac:spMkLst>
        </pc:spChg>
        <pc:spChg chg="del">
          <ac:chgData name="Rodriguez, Troy R" userId="28e6511f-82bf-47a8-a38c-e411a39456ed" providerId="ADAL" clId="{A887C159-2AB7-4C60-A829-DB5B158C6D11}" dt="2022-04-11T07:50:11.300" v="7773" actId="478"/>
          <ac:spMkLst>
            <pc:docMk/>
            <pc:sldMk cId="3775895317" sldId="288"/>
            <ac:spMk id="3" creationId="{AE8A780F-1AB6-41C6-8E1A-CA52858CD822}"/>
          </ac:spMkLst>
        </pc:spChg>
        <pc:spChg chg="add mod">
          <ac:chgData name="Rodriguez, Troy R" userId="28e6511f-82bf-47a8-a38c-e411a39456ed" providerId="ADAL" clId="{A887C159-2AB7-4C60-A829-DB5B158C6D11}" dt="2022-04-11T07:50:22.231" v="7775"/>
          <ac:spMkLst>
            <pc:docMk/>
            <pc:sldMk cId="3775895317" sldId="288"/>
            <ac:spMk id="4" creationId="{C7E56844-97C5-4C3D-85AC-A8B8104A7374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24" creationId="{B9B4F0B3-5A15-4AAD-B054-8BA92098722A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28" creationId="{488AAD42-9F71-4F14-AE1E-C05DCFC60600}"/>
          </ac:spMkLst>
        </pc:spChg>
        <pc:spChg chg="add del">
          <ac:chgData name="Rodriguez, Troy R" userId="28e6511f-82bf-47a8-a38c-e411a39456ed" providerId="ADAL" clId="{A887C159-2AB7-4C60-A829-DB5B158C6D11}" dt="2022-04-11T07:50:39.498" v="7778" actId="26606"/>
          <ac:spMkLst>
            <pc:docMk/>
            <pc:sldMk cId="3775895317" sldId="288"/>
            <ac:spMk id="30" creationId="{61B962C9-BE53-4915-9C0C-B53DCD378DA2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5" creationId="{78C9D07A-5A22-4E55-B18A-47CF07E5080D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6" creationId="{3D71E629-0739-4A59-972B-A9E9A4500E31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7" creationId="{2F84762E-7FCC-4EAF-B9E7-CE7214491E0D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39" creationId="{A1038667-0C3F-4764-A24D-DA9D9B474851}"/>
          </ac:spMkLst>
        </pc:spChg>
        <pc:spChg chg="add">
          <ac:chgData name="Rodriguez, Troy R" userId="28e6511f-82bf-47a8-a38c-e411a39456ed" providerId="ADAL" clId="{A887C159-2AB7-4C60-A829-DB5B158C6D11}" dt="2022-04-11T07:50:39.517" v="7779" actId="26606"/>
          <ac:spMkLst>
            <pc:docMk/>
            <pc:sldMk cId="3775895317" sldId="288"/>
            <ac:spMk id="41" creationId="{571EEFCA-9235-4BC2-85C3-A4EC6EE57AC4}"/>
          </ac:spMkLst>
        </pc:spChg>
        <pc:picChg chg="add mo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5" creationId="{3923E764-D4B4-49C5-8809-933208D2121C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20" creationId="{AF9C2BBD-AAF7-4C85-9BE4-E4C2F52353FF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22" creationId="{AEEF8B78-E487-4E1A-8945-35B4041B02A3}"/>
          </ac:picMkLst>
        </pc:picChg>
        <pc:picChg chg="add del">
          <ac:chgData name="Rodriguez, Troy R" userId="28e6511f-82bf-47a8-a38c-e411a39456ed" providerId="ADAL" clId="{A887C159-2AB7-4C60-A829-DB5B158C6D11}" dt="2022-04-11T07:50:39.498" v="7778" actId="26606"/>
          <ac:picMkLst>
            <pc:docMk/>
            <pc:sldMk cId="3775895317" sldId="288"/>
            <ac:picMk id="26" creationId="{CCA43FE3-BC3A-4163-B2D9-721AA0F6F4D9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2" creationId="{5321D838-2C7E-4177-9DD3-DAC78324A2B2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3" creationId="{0146E45C-1450-4186-B501-74F221F897A8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4" creationId="{EEDDA48B-BC04-4915-ADA3-A1A9522EB0D1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38" creationId="{927A1389-2A5D-4886-AD82-F213767E673F}"/>
          </ac:picMkLst>
        </pc:picChg>
        <pc:picChg chg="add">
          <ac:chgData name="Rodriguez, Troy R" userId="28e6511f-82bf-47a8-a38c-e411a39456ed" providerId="ADAL" clId="{A887C159-2AB7-4C60-A829-DB5B158C6D11}" dt="2022-04-11T07:50:39.517" v="7779" actId="26606"/>
          <ac:picMkLst>
            <pc:docMk/>
            <pc:sldMk cId="3775895317" sldId="288"/>
            <ac:picMk id="40" creationId="{6AC2195B-895A-4535-8ECD-9F5B669C5CA5}"/>
          </ac:picMkLst>
        </pc:picChg>
      </pc:sldChg>
      <pc:sldChg chg="addSp delSp modSp new mod setBg">
        <pc:chgData name="Rodriguez, Troy R" userId="28e6511f-82bf-47a8-a38c-e411a39456ed" providerId="ADAL" clId="{A887C159-2AB7-4C60-A829-DB5B158C6D11}" dt="2022-04-11T07:56:30.928" v="8102" actId="1076"/>
        <pc:sldMkLst>
          <pc:docMk/>
          <pc:sldMk cId="2801520075" sldId="289"/>
        </pc:sldMkLst>
        <pc:spChg chg="mo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2" creationId="{A4D10E01-D9FF-45F3-A613-657DDC77D0C9}"/>
          </ac:spMkLst>
        </pc:spChg>
        <pc:spChg chg="del">
          <ac:chgData name="Rodriguez, Troy R" userId="28e6511f-82bf-47a8-a38c-e411a39456ed" providerId="ADAL" clId="{A887C159-2AB7-4C60-A829-DB5B158C6D11}" dt="2022-04-11T07:54:26.917" v="7978" actId="478"/>
          <ac:spMkLst>
            <pc:docMk/>
            <pc:sldMk cId="2801520075" sldId="289"/>
            <ac:spMk id="3" creationId="{D7ABEAC8-11BD-4CD1-AB93-9496F2DEB151}"/>
          </ac:spMkLst>
        </pc:spChg>
        <pc:spChg chg="add mod">
          <ac:chgData name="Rodriguez, Troy R" userId="28e6511f-82bf-47a8-a38c-e411a39456ed" providerId="ADAL" clId="{A887C159-2AB7-4C60-A829-DB5B158C6D11}" dt="2022-04-11T07:54:30.779" v="7980"/>
          <ac:spMkLst>
            <pc:docMk/>
            <pc:sldMk cId="2801520075" sldId="289"/>
            <ac:spMk id="4" creationId="{4619993F-B1B8-4E4D-8CAA-F111F86C78FB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16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18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20" creationId="{2F84762E-7FCC-4EAF-B9E7-CE7214491E0D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24" creationId="{A1038667-0C3F-4764-A24D-DA9D9B474851}"/>
          </ac:spMkLst>
        </pc:spChg>
        <pc:spChg chg="add del">
          <ac:chgData name="Rodriguez, Troy R" userId="28e6511f-82bf-47a8-a38c-e411a39456ed" providerId="ADAL" clId="{A887C159-2AB7-4C60-A829-DB5B158C6D11}" dt="2022-04-11T07:54:56.170" v="8012" actId="26606"/>
          <ac:spMkLst>
            <pc:docMk/>
            <pc:sldMk cId="2801520075" sldId="289"/>
            <ac:spMk id="28" creationId="{571EEFCA-9235-4BC2-85C3-A4EC6EE57AC4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3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4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5" creationId="{4930BBBA-6F9F-4D27-AD61-45935240C80A}"/>
          </ac:spMkLst>
        </pc:spChg>
        <pc:spChg chg="add del">
          <ac:chgData name="Rodriguez, Troy R" userId="28e6511f-82bf-47a8-a38c-e411a39456ed" providerId="ADAL" clId="{A887C159-2AB7-4C60-A829-DB5B158C6D11}" dt="2022-04-11T07:55:37.447" v="8014" actId="26606"/>
          <ac:spMkLst>
            <pc:docMk/>
            <pc:sldMk cId="2801520075" sldId="289"/>
            <ac:spMk id="38" creationId="{929B6C0D-2AB5-4965-B573-1D00F1D0B76C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3" creationId="{78C9D07A-5A22-4E55-B18A-47CF07E5080D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4" creationId="{3D71E629-0739-4A59-972B-A9E9A4500E31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5" creationId="{2F84762E-7FCC-4EAF-B9E7-CE7214491E0D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7" creationId="{A1038667-0C3F-4764-A24D-DA9D9B474851}"/>
          </ac:spMkLst>
        </pc:spChg>
        <pc:spChg chg="add del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49" creationId="{571EEFCA-9235-4BC2-85C3-A4EC6EE57AC4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60" creationId="{78C9D07A-5A22-4E55-B18A-47CF07E5080D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62" creationId="{3D71E629-0739-4A59-972B-A9E9A4500E31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64" creationId="{4930BBBA-6F9F-4D27-AD61-45935240C80A}"/>
          </ac:spMkLst>
        </pc:spChg>
        <pc:spChg chg="add">
          <ac:chgData name="Rodriguez, Troy R" userId="28e6511f-82bf-47a8-a38c-e411a39456ed" providerId="ADAL" clId="{A887C159-2AB7-4C60-A829-DB5B158C6D11}" dt="2022-04-11T07:56:19.609" v="8100" actId="26606"/>
          <ac:spMkLst>
            <pc:docMk/>
            <pc:sldMk cId="2801520075" sldId="289"/>
            <ac:spMk id="70" creationId="{929B6C0D-2AB5-4965-B573-1D00F1D0B76C}"/>
          </ac:spMkLst>
        </pc:spChg>
        <pc:picChg chg="add mod">
          <ac:chgData name="Rodriguez, Troy R" userId="28e6511f-82bf-47a8-a38c-e411a39456ed" providerId="ADAL" clId="{A887C159-2AB7-4C60-A829-DB5B158C6D11}" dt="2022-04-11T07:56:30.928" v="8102" actId="1076"/>
          <ac:picMkLst>
            <pc:docMk/>
            <pc:sldMk cId="2801520075" sldId="289"/>
            <ac:picMk id="5" creationId="{990C8E58-2472-43BD-A1FD-C2B231E53188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1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12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14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22" creationId="{927A1389-2A5D-4886-AD82-F213767E673F}"/>
          </ac:picMkLst>
        </pc:picChg>
        <pc:picChg chg="add del">
          <ac:chgData name="Rodriguez, Troy R" userId="28e6511f-82bf-47a8-a38c-e411a39456ed" providerId="ADAL" clId="{A887C159-2AB7-4C60-A829-DB5B158C6D11}" dt="2022-04-11T07:54:56.170" v="8012" actId="26606"/>
          <ac:picMkLst>
            <pc:docMk/>
            <pc:sldMk cId="2801520075" sldId="289"/>
            <ac:picMk id="26" creationId="{6AC2195B-895A-4535-8ECD-9F5B669C5CA5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1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2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6" creationId="{4FED5ABE-AA8E-4BAE-B923-EB99ABDE02AA}"/>
          </ac:picMkLst>
        </pc:picChg>
        <pc:picChg chg="add del">
          <ac:chgData name="Rodriguez, Troy R" userId="28e6511f-82bf-47a8-a38c-e411a39456ed" providerId="ADAL" clId="{A887C159-2AB7-4C60-A829-DB5B158C6D11}" dt="2022-04-11T07:55:37.447" v="8014" actId="26606"/>
          <ac:picMkLst>
            <pc:docMk/>
            <pc:sldMk cId="2801520075" sldId="289"/>
            <ac:picMk id="37" creationId="{E0811D79-2C71-4B37-82AD-761836DCBD17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0" creationId="{5321D838-2C7E-4177-9DD3-DAC78324A2B2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1" creationId="{0146E45C-1450-4186-B501-74F221F897A8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2" creationId="{EEDDA48B-BC04-4915-ADA3-A1A9522EB0D1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6" creationId="{927A1389-2A5D-4886-AD82-F213767E673F}"/>
          </ac:picMkLst>
        </pc:picChg>
        <pc:picChg chg="add del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48" creationId="{6AC2195B-895A-4535-8ECD-9F5B669C5CA5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54" creationId="{5321D838-2C7E-4177-9DD3-DAC78324A2B2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56" creationId="{0146E45C-1450-4186-B501-74F221F897A8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58" creationId="{EEDDA48B-BC04-4915-ADA3-A1A9522EB0D1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66" creationId="{4FED5ABE-AA8E-4BAE-B923-EB99ABDE02AA}"/>
          </ac:picMkLst>
        </pc:picChg>
        <pc:picChg chg="add">
          <ac:chgData name="Rodriguez, Troy R" userId="28e6511f-82bf-47a8-a38c-e411a39456ed" providerId="ADAL" clId="{A887C159-2AB7-4C60-A829-DB5B158C6D11}" dt="2022-04-11T07:56:19.609" v="8100" actId="26606"/>
          <ac:picMkLst>
            <pc:docMk/>
            <pc:sldMk cId="2801520075" sldId="289"/>
            <ac:picMk id="68" creationId="{E0811D79-2C71-4B37-82AD-761836DCBD17}"/>
          </ac:picMkLst>
        </pc:picChg>
      </pc:sldChg>
      <pc:sldChg chg="modSp new mod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1332755826" sldId="290"/>
        </pc:sldMkLst>
        <pc:spChg chg="mod">
          <ac:chgData name="Rodriguez, Troy R" userId="28e6511f-82bf-47a8-a38c-e411a39456ed" providerId="ADAL" clId="{A887C159-2AB7-4C60-A829-DB5B158C6D11}" dt="2022-04-11T08:17:55.867" v="8381" actId="20577"/>
          <ac:spMkLst>
            <pc:docMk/>
            <pc:sldMk cId="1332755826" sldId="290"/>
            <ac:spMk id="2" creationId="{3C5A3B8F-5966-4DAC-B190-8226F9DADDDD}"/>
          </ac:spMkLst>
        </pc:spChg>
        <pc:spChg chg="mod">
          <ac:chgData name="Rodriguez, Troy R" userId="28e6511f-82bf-47a8-a38c-e411a39456ed" providerId="ADAL" clId="{A887C159-2AB7-4C60-A829-DB5B158C6D11}" dt="2022-04-14T23:36:12.134" v="9965" actId="20577"/>
          <ac:spMkLst>
            <pc:docMk/>
            <pc:sldMk cId="1332755826" sldId="290"/>
            <ac:spMk id="3" creationId="{2F47C5AC-B417-482C-8A1D-7C524C9533F4}"/>
          </ac:spMkLst>
        </pc:spChg>
      </pc:sldChg>
      <pc:sldChg chg="addSp delSp modSp new mod setBg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2793598443" sldId="291"/>
        </pc:sldMkLst>
        <pc:spChg chg="mod">
          <ac:chgData name="Rodriguez, Troy R" userId="28e6511f-82bf-47a8-a38c-e411a39456ed" providerId="ADAL" clId="{A887C159-2AB7-4C60-A829-DB5B158C6D11}" dt="2022-04-11T08:21:29.249" v="8540" actId="26606"/>
          <ac:spMkLst>
            <pc:docMk/>
            <pc:sldMk cId="2793598443" sldId="291"/>
            <ac:spMk id="2" creationId="{E89C8771-B876-4BED-B0B3-22D17F539477}"/>
          </ac:spMkLst>
        </pc:spChg>
        <pc:spChg chg="add del mod">
          <ac:chgData name="Rodriguez, Troy R" userId="28e6511f-82bf-47a8-a38c-e411a39456ed" providerId="ADAL" clId="{A887C159-2AB7-4C60-A829-DB5B158C6D11}" dt="2022-04-11T08:21:29.267" v="8541" actId="26606"/>
          <ac:spMkLst>
            <pc:docMk/>
            <pc:sldMk cId="2793598443" sldId="291"/>
            <ac:spMk id="3" creationId="{8743CAF9-7391-40DD-8922-4693A8AAB5AF}"/>
          </ac:spMkLst>
        </pc:spChg>
        <pc:graphicFrameChg chg="add del mod">
          <ac:chgData name="Rodriguez, Troy R" userId="28e6511f-82bf-47a8-a38c-e411a39456ed" providerId="ADAL" clId="{A887C159-2AB7-4C60-A829-DB5B158C6D11}" dt="2022-04-11T08:21:09.140" v="8535"/>
          <ac:graphicFrameMkLst>
            <pc:docMk/>
            <pc:sldMk cId="2793598443" sldId="291"/>
            <ac:graphicFrameMk id="4" creationId="{D39AE2DE-4685-4F4B-99B1-3512E2F7A59D}"/>
          </ac:graphicFrameMkLst>
        </pc:graphicFrameChg>
        <pc:graphicFrameChg chg="add del">
          <ac:chgData name="Rodriguez, Troy R" userId="28e6511f-82bf-47a8-a38c-e411a39456ed" providerId="ADAL" clId="{A887C159-2AB7-4C60-A829-DB5B158C6D11}" dt="2022-04-11T08:21:29.249" v="8540" actId="26606"/>
          <ac:graphicFrameMkLst>
            <pc:docMk/>
            <pc:sldMk cId="2793598443" sldId="291"/>
            <ac:graphicFrameMk id="5" creationId="{087A47E6-9B40-77A4-71B4-239357399208}"/>
          </ac:graphicFrameMkLst>
        </pc:graphicFrameChg>
        <pc:graphicFrameChg chg="add mod modGraphic">
          <ac:chgData name="Rodriguez, Troy R" userId="28e6511f-82bf-47a8-a38c-e411a39456ed" providerId="ADAL" clId="{A887C159-2AB7-4C60-A829-DB5B158C6D11}" dt="2022-04-17T02:41:58.414" v="10473" actId="207"/>
          <ac:graphicFrameMkLst>
            <pc:docMk/>
            <pc:sldMk cId="2793598443" sldId="291"/>
            <ac:graphicFrameMk id="7" creationId="{F993337C-0D5D-82F5-8E75-15BC2A0D79CC}"/>
          </ac:graphicFrameMkLst>
        </pc:graphicFrameChg>
      </pc:sldChg>
      <pc:sldChg chg="addSp modSp new mod setBg">
        <pc:chgData name="Rodriguez, Troy R" userId="28e6511f-82bf-47a8-a38c-e411a39456ed" providerId="ADAL" clId="{A887C159-2AB7-4C60-A829-DB5B158C6D11}" dt="2022-04-21T04:50:52.601" v="11276" actId="732"/>
        <pc:sldMkLst>
          <pc:docMk/>
          <pc:sldMk cId="2457088943" sldId="292"/>
        </pc:sldMkLst>
        <pc:spChg chg="mo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2" creationId="{ABF2E4FB-4D03-4916-BD1F-1D27457FB49A}"/>
          </ac:spMkLst>
        </pc:spChg>
        <pc:spChg chg="mod">
          <ac:chgData name="Rodriguez, Troy R" userId="28e6511f-82bf-47a8-a38c-e411a39456ed" providerId="ADAL" clId="{A887C159-2AB7-4C60-A829-DB5B158C6D11}" dt="2022-04-21T04:40:12.404" v="11168" actId="6549"/>
          <ac:spMkLst>
            <pc:docMk/>
            <pc:sldMk cId="2457088943" sldId="292"/>
            <ac:spMk id="3" creationId="{91B4F6D3-6F45-46FB-94C9-57DD328C7D98}"/>
          </ac:spMkLst>
        </pc:spChg>
        <pc:spChg chg="ad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9" creationId="{17341052-73F2-435C-A1F0-70961D11B477}"/>
          </ac:spMkLst>
        </pc:spChg>
        <pc:spChg chg="ad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13" creationId="{A0BCEF11-98AA-4EF8-91CF-8146F647932B}"/>
          </ac:spMkLst>
        </pc:spChg>
        <pc:spChg chg="add">
          <ac:chgData name="Rodriguez, Troy R" userId="28e6511f-82bf-47a8-a38c-e411a39456ed" providerId="ADAL" clId="{A887C159-2AB7-4C60-A829-DB5B158C6D11}" dt="2022-04-14T23:30:01.286" v="9960" actId="26606"/>
          <ac:spMkLst>
            <pc:docMk/>
            <pc:sldMk cId="2457088943" sldId="292"/>
            <ac:spMk id="17" creationId="{B2892C6A-FAAA-49A9-B836-6ECC4D48D7E8}"/>
          </ac:spMkLst>
        </pc:spChg>
        <pc:picChg chg="add mod modCrop">
          <ac:chgData name="Rodriguez, Troy R" userId="28e6511f-82bf-47a8-a38c-e411a39456ed" providerId="ADAL" clId="{A887C159-2AB7-4C60-A829-DB5B158C6D11}" dt="2022-04-21T04:50:52.601" v="11276" actId="732"/>
          <ac:picMkLst>
            <pc:docMk/>
            <pc:sldMk cId="2457088943" sldId="292"/>
            <ac:picMk id="5" creationId="{EE723E80-CA40-7C12-3BA6-CAF490CC556C}"/>
          </ac:picMkLst>
        </pc:picChg>
        <pc:picChg chg="add">
          <ac:chgData name="Rodriguez, Troy R" userId="28e6511f-82bf-47a8-a38c-e411a39456ed" providerId="ADAL" clId="{A887C159-2AB7-4C60-A829-DB5B158C6D11}" dt="2022-04-14T23:30:01.286" v="9960" actId="26606"/>
          <ac:picMkLst>
            <pc:docMk/>
            <pc:sldMk cId="2457088943" sldId="292"/>
            <ac:picMk id="11" creationId="{A4D2D0F6-68B7-4A2F-B80D-B3AAC1F4DC24}"/>
          </ac:picMkLst>
        </pc:picChg>
        <pc:picChg chg="add">
          <ac:chgData name="Rodriguez, Troy R" userId="28e6511f-82bf-47a8-a38c-e411a39456ed" providerId="ADAL" clId="{A887C159-2AB7-4C60-A829-DB5B158C6D11}" dt="2022-04-14T23:30:01.286" v="9960" actId="26606"/>
          <ac:picMkLst>
            <pc:docMk/>
            <pc:sldMk cId="2457088943" sldId="292"/>
            <ac:picMk id="15" creationId="{DB816C00-E2A2-4A28-A8CB-2E9E10E9FDF7}"/>
          </ac:picMkLst>
        </pc:picChg>
      </pc:sldChg>
      <pc:sldChg chg="addSp delSp modSp new mod">
        <pc:chgData name="Rodriguez, Troy R" userId="28e6511f-82bf-47a8-a38c-e411a39456ed" providerId="ADAL" clId="{A887C159-2AB7-4C60-A829-DB5B158C6D11}" dt="2022-04-11T09:21:58.925" v="9439" actId="26606"/>
        <pc:sldMkLst>
          <pc:docMk/>
          <pc:sldMk cId="1957856832" sldId="293"/>
        </pc:sldMkLst>
        <pc:spChg chg="mod">
          <ac:chgData name="Rodriguez, Troy R" userId="28e6511f-82bf-47a8-a38c-e411a39456ed" providerId="ADAL" clId="{A887C159-2AB7-4C60-A829-DB5B158C6D11}" dt="2022-04-11T09:12:12.755" v="8867" actId="20577"/>
          <ac:spMkLst>
            <pc:docMk/>
            <pc:sldMk cId="1957856832" sldId="293"/>
            <ac:spMk id="2" creationId="{9BCFF54E-414A-406E-974C-5115C5D3D1F3}"/>
          </ac:spMkLst>
        </pc:spChg>
        <pc:spChg chg="del mod">
          <ac:chgData name="Rodriguez, Troy R" userId="28e6511f-82bf-47a8-a38c-e411a39456ed" providerId="ADAL" clId="{A887C159-2AB7-4C60-A829-DB5B158C6D11}" dt="2022-04-11T09:21:58.925" v="9439" actId="26606"/>
          <ac:spMkLst>
            <pc:docMk/>
            <pc:sldMk cId="1957856832" sldId="293"/>
            <ac:spMk id="3" creationId="{F742D529-1E07-4509-BEF7-299B3D831A19}"/>
          </ac:spMkLst>
        </pc:spChg>
        <pc:graphicFrameChg chg="add">
          <ac:chgData name="Rodriguez, Troy R" userId="28e6511f-82bf-47a8-a38c-e411a39456ed" providerId="ADAL" clId="{A887C159-2AB7-4C60-A829-DB5B158C6D11}" dt="2022-04-11T09:21:58.925" v="9439" actId="26606"/>
          <ac:graphicFrameMkLst>
            <pc:docMk/>
            <pc:sldMk cId="1957856832" sldId="293"/>
            <ac:graphicFrameMk id="5" creationId="{13286C0F-2B2A-F0D4-FCA0-E2204DBA9B5D}"/>
          </ac:graphicFrameMkLst>
        </pc:graphicFrameChg>
      </pc:sldChg>
      <pc:sldChg chg="addSp delSp modSp new mod setBg">
        <pc:chgData name="Rodriguez, Troy R" userId="28e6511f-82bf-47a8-a38c-e411a39456ed" providerId="ADAL" clId="{A887C159-2AB7-4C60-A829-DB5B158C6D11}" dt="2022-04-21T04:49:28.225" v="11252" actId="20577"/>
        <pc:sldMkLst>
          <pc:docMk/>
          <pc:sldMk cId="3490097468" sldId="294"/>
        </pc:sldMkLst>
        <pc:spChg chg="mod">
          <ac:chgData name="Rodriguez, Troy R" userId="28e6511f-82bf-47a8-a38c-e411a39456ed" providerId="ADAL" clId="{A887C159-2AB7-4C60-A829-DB5B158C6D11}" dt="2022-04-21T04:49:28.225" v="11252" actId="20577"/>
          <ac:spMkLst>
            <pc:docMk/>
            <pc:sldMk cId="3490097468" sldId="294"/>
            <ac:spMk id="2" creationId="{2E29B0B8-E096-4B1C-A68A-3EFC9CFE7423}"/>
          </ac:spMkLst>
        </pc:spChg>
        <pc:spChg chg="mod">
          <ac:chgData name="Rodriguez, Troy R" userId="28e6511f-82bf-47a8-a38c-e411a39456ed" providerId="ADAL" clId="{A887C159-2AB7-4C60-A829-DB5B158C6D11}" dt="2022-04-20T21:32:54.303" v="10834" actId="20577"/>
          <ac:spMkLst>
            <pc:docMk/>
            <pc:sldMk cId="3490097468" sldId="294"/>
            <ac:spMk id="3" creationId="{B118AFF1-D8A8-438C-9F06-8E366E865A29}"/>
          </ac:spMkLst>
        </pc:spChg>
        <pc:picChg chg="add del">
          <ac:chgData name="Rodriguez, Troy R" userId="28e6511f-82bf-47a8-a38c-e411a39456ed" providerId="ADAL" clId="{A887C159-2AB7-4C60-A829-DB5B158C6D11}" dt="2022-04-20T21:29:47.595" v="10704" actId="478"/>
          <ac:picMkLst>
            <pc:docMk/>
            <pc:sldMk cId="3490097468" sldId="294"/>
            <ac:picMk id="7" creationId="{C06373FF-C466-F11E-D569-2D11DA499B6F}"/>
          </ac:picMkLst>
        </pc:picChg>
      </pc:sldChg>
      <pc:sldChg chg="addSp modSp new mod">
        <pc:chgData name="Rodriguez, Troy R" userId="28e6511f-82bf-47a8-a38c-e411a39456ed" providerId="ADAL" clId="{A887C159-2AB7-4C60-A829-DB5B158C6D11}" dt="2022-04-14T23:29:41.960" v="9959" actId="208"/>
        <pc:sldMkLst>
          <pc:docMk/>
          <pc:sldMk cId="1942999780" sldId="295"/>
        </pc:sldMkLst>
        <pc:spChg chg="mod">
          <ac:chgData name="Rodriguez, Troy R" userId="28e6511f-82bf-47a8-a38c-e411a39456ed" providerId="ADAL" clId="{A887C159-2AB7-4C60-A829-DB5B158C6D11}" dt="2022-04-11T09:28:08.299" v="9463" actId="20577"/>
          <ac:spMkLst>
            <pc:docMk/>
            <pc:sldMk cId="1942999780" sldId="295"/>
            <ac:spMk id="2" creationId="{AE7DA9B3-9314-4F95-986F-E050A9DC5A2C}"/>
          </ac:spMkLst>
        </pc:spChg>
        <pc:spChg chg="mod">
          <ac:chgData name="Rodriguez, Troy R" userId="28e6511f-82bf-47a8-a38c-e411a39456ed" providerId="ADAL" clId="{A887C159-2AB7-4C60-A829-DB5B158C6D11}" dt="2022-04-11T09:47:36.365" v="9598" actId="20577"/>
          <ac:spMkLst>
            <pc:docMk/>
            <pc:sldMk cId="1942999780" sldId="295"/>
            <ac:spMk id="3" creationId="{00ED7712-947E-4BDA-AF7E-1E6F8E4BA94A}"/>
          </ac:spMkLst>
        </pc:spChg>
        <pc:picChg chg="add mod">
          <ac:chgData name="Rodriguez, Troy R" userId="28e6511f-82bf-47a8-a38c-e411a39456ed" providerId="ADAL" clId="{A887C159-2AB7-4C60-A829-DB5B158C6D11}" dt="2022-04-14T23:29:41.960" v="9959" actId="208"/>
          <ac:picMkLst>
            <pc:docMk/>
            <pc:sldMk cId="1942999780" sldId="295"/>
            <ac:picMk id="5" creationId="{BEAB8AB2-A670-41CB-B0AA-747B44CA3316}"/>
          </ac:picMkLst>
        </pc:picChg>
      </pc:sldChg>
      <pc:sldChg chg="addSp delSp modSp new mod setBg addAnim modAnim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2875982612" sldId="296"/>
        </pc:sldMkLst>
        <pc:spChg chg="mo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" creationId="{016A5CDB-3E65-409A-8330-04B4427553D2}"/>
          </ac:spMkLst>
        </pc:spChg>
        <pc:spChg chg="del">
          <ac:chgData name="Rodriguez, Troy R" userId="28e6511f-82bf-47a8-a38c-e411a39456ed" providerId="ADAL" clId="{A887C159-2AB7-4C60-A829-DB5B158C6D11}" dt="2022-04-11T09:45:54.309" v="9553" actId="478"/>
          <ac:spMkLst>
            <pc:docMk/>
            <pc:sldMk cId="2875982612" sldId="296"/>
            <ac:spMk id="3" creationId="{33F205D8-986E-47CC-8E52-6059E75BF103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14" creationId="{A3C6F7F0-46EA-4F8E-A112-1B517C2B5A00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16" creationId="{1691A3CC-CDA1-4C3B-9150-FCFB5373D82B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18" creationId="{41704883-D088-4683-A1FD-AEE53B336130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0" creationId="{A9C04EC1-26B9-40BD-84A6-B2C0A913D0F9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2" creationId="{9BAB74E2-5A82-47FD-BBB4-BFD47779FFB9}"/>
          </ac:spMkLst>
        </pc:spChg>
        <pc:spChg chg="add">
          <ac:chgData name="Rodriguez, Troy R" userId="28e6511f-82bf-47a8-a38c-e411a39456ed" providerId="ADAL" clId="{A887C159-2AB7-4C60-A829-DB5B158C6D11}" dt="2022-04-11T09:46:02.823" v="9554" actId="26606"/>
          <ac:spMkLst>
            <pc:docMk/>
            <pc:sldMk cId="2875982612" sldId="296"/>
            <ac:spMk id="24" creationId="{9C4FFB60-A034-4994-8F55-E38D4F31C874}"/>
          </ac:spMkLst>
        </pc:sp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4" creationId="{82E62C83-4F87-BB8C-70FA-F9901EF21547}"/>
          </ac:picMkLst>
        </pc:pic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8" creationId="{01CFC1BB-C5B3-4479-9752-C53221627F91}"/>
          </ac:picMkLst>
        </pc:pic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10" creationId="{5B5FB5AC-39B2-4094-B486-0FCD501D5044}"/>
          </ac:picMkLst>
        </pc:picChg>
        <pc:picChg chg="add">
          <ac:chgData name="Rodriguez, Troy R" userId="28e6511f-82bf-47a8-a38c-e411a39456ed" providerId="ADAL" clId="{A887C159-2AB7-4C60-A829-DB5B158C6D11}" dt="2022-04-11T09:46:02.823" v="9554" actId="26606"/>
          <ac:picMkLst>
            <pc:docMk/>
            <pc:sldMk cId="2875982612" sldId="296"/>
            <ac:picMk id="12" creationId="{7150CFE4-97B0-48C6-ACD6-9399CBA11906}"/>
          </ac:picMkLst>
        </pc:picChg>
      </pc:sldChg>
      <pc:sldChg chg="modSp new mod addCm delCm modCm">
        <pc:chgData name="Rodriguez, Troy R" userId="28e6511f-82bf-47a8-a38c-e411a39456ed" providerId="ADAL" clId="{A887C159-2AB7-4C60-A829-DB5B158C6D11}" dt="2022-04-21T04:52:12.255" v="11277"/>
        <pc:sldMkLst>
          <pc:docMk/>
          <pc:sldMk cId="2198791825" sldId="297"/>
        </pc:sldMkLst>
        <pc:spChg chg="mod">
          <ac:chgData name="Rodriguez, Troy R" userId="28e6511f-82bf-47a8-a38c-e411a39456ed" providerId="ADAL" clId="{A887C159-2AB7-4C60-A829-DB5B158C6D11}" dt="2022-04-11T09:50:00.005" v="9641" actId="20577"/>
          <ac:spMkLst>
            <pc:docMk/>
            <pc:sldMk cId="2198791825" sldId="297"/>
            <ac:spMk id="2" creationId="{C44EA0D7-1FAC-4C96-9288-57E1E1ECF70E}"/>
          </ac:spMkLst>
        </pc:spChg>
        <pc:spChg chg="mod">
          <ac:chgData name="Rodriguez, Troy R" userId="28e6511f-82bf-47a8-a38c-e411a39456ed" providerId="ADAL" clId="{A887C159-2AB7-4C60-A829-DB5B158C6D11}" dt="2022-04-20T20:57:31.640" v="10689" actId="20577"/>
          <ac:spMkLst>
            <pc:docMk/>
            <pc:sldMk cId="2198791825" sldId="297"/>
            <ac:spMk id="3" creationId="{2C37AC49-1978-46E8-A8F1-A3F2DE5172A0}"/>
          </ac:spMkLst>
        </pc:spChg>
      </pc:sldChg>
      <pc:sldChg chg="delSp mod">
        <pc:chgData name="Rodriguez, Troy R" userId="28e6511f-82bf-47a8-a38c-e411a39456ed" providerId="ADAL" clId="{A887C159-2AB7-4C60-A829-DB5B158C6D11}" dt="2022-04-21T04:50:24.781" v="11274" actId="478"/>
        <pc:sldMkLst>
          <pc:docMk/>
          <pc:sldMk cId="3685738083" sldId="299"/>
        </pc:sldMkLst>
        <pc:spChg chg="del">
          <ac:chgData name="Rodriguez, Troy R" userId="28e6511f-82bf-47a8-a38c-e411a39456ed" providerId="ADAL" clId="{A887C159-2AB7-4C60-A829-DB5B158C6D11}" dt="2022-04-21T04:50:24.781" v="11274" actId="478"/>
          <ac:spMkLst>
            <pc:docMk/>
            <pc:sldMk cId="3685738083" sldId="299"/>
            <ac:spMk id="28" creationId="{36FF9844-5868-9A8E-6AD0-29544232F7DA}"/>
          </ac:spMkLst>
        </pc:spChg>
      </pc:sldChg>
      <pc:sldChg chg="addSp delSp modSp add mod">
        <pc:chgData name="Rodriguez, Troy R" userId="28e6511f-82bf-47a8-a38c-e411a39456ed" providerId="ADAL" clId="{A887C159-2AB7-4C60-A829-DB5B158C6D11}" dt="2022-04-21T04:49:22.631" v="11247" actId="20577"/>
        <pc:sldMkLst>
          <pc:docMk/>
          <pc:sldMk cId="1332502104" sldId="304"/>
        </pc:sldMkLst>
        <pc:spChg chg="mod ord">
          <ac:chgData name="Rodriguez, Troy R" userId="28e6511f-82bf-47a8-a38c-e411a39456ed" providerId="ADAL" clId="{A887C159-2AB7-4C60-A829-DB5B158C6D11}" dt="2022-04-21T04:49:22.631" v="11247" actId="20577"/>
          <ac:spMkLst>
            <pc:docMk/>
            <pc:sldMk cId="1332502104" sldId="304"/>
            <ac:spMk id="2" creationId="{2E29B0B8-E096-4B1C-A68A-3EFC9CFE7423}"/>
          </ac:spMkLst>
        </pc:spChg>
        <pc:spChg chg="mod ord">
          <ac:chgData name="Rodriguez, Troy R" userId="28e6511f-82bf-47a8-a38c-e411a39456ed" providerId="ADAL" clId="{A887C159-2AB7-4C60-A829-DB5B158C6D11}" dt="2022-04-20T21:32:27.866" v="10810" actId="20577"/>
          <ac:spMkLst>
            <pc:docMk/>
            <pc:sldMk cId="1332502104" sldId="304"/>
            <ac:spMk id="3" creationId="{B118AFF1-D8A8-438C-9F06-8E366E865A29}"/>
          </ac:spMkLst>
        </pc:spChg>
        <pc:spChg chg="add del">
          <ac:chgData name="Rodriguez, Troy R" userId="28e6511f-82bf-47a8-a38c-e411a39456ed" providerId="ADAL" clId="{A887C159-2AB7-4C60-A829-DB5B158C6D11}" dt="2022-04-20T21:29:43.644" v="10702" actId="26606"/>
          <ac:spMkLst>
            <pc:docMk/>
            <pc:sldMk cId="1332502104" sldId="304"/>
            <ac:spMk id="13" creationId="{78A4CDE5-C7BC-41E1-8A4A-79E024CC09F3}"/>
          </ac:spMkLst>
        </pc:spChg>
        <pc:spChg chg="add del">
          <ac:chgData name="Rodriguez, Troy R" userId="28e6511f-82bf-47a8-a38c-e411a39456ed" providerId="ADAL" clId="{A887C159-2AB7-4C60-A829-DB5B158C6D11}" dt="2022-04-20T21:30:04.645" v="10705" actId="26606"/>
          <ac:spMkLst>
            <pc:docMk/>
            <pc:sldMk cId="1332502104" sldId="304"/>
            <ac:spMk id="20" creationId="{13BC1C09-8FD1-4619-B317-E9EED5E55DD8}"/>
          </ac:spMkLst>
        </pc:spChg>
        <pc:spChg chg="add">
          <ac:chgData name="Rodriguez, Troy R" userId="28e6511f-82bf-47a8-a38c-e411a39456ed" providerId="ADAL" clId="{A887C159-2AB7-4C60-A829-DB5B158C6D11}" dt="2022-04-20T21:30:04.645" v="10705" actId="26606"/>
          <ac:spMkLst>
            <pc:docMk/>
            <pc:sldMk cId="1332502104" sldId="304"/>
            <ac:spMk id="30" creationId="{C493E730-2044-49B5-A022-B8D6F359343E}"/>
          </ac:spMkLst>
        </pc:spChg>
        <pc:grpChg chg="add del">
          <ac:chgData name="Rodriguez, Troy R" userId="28e6511f-82bf-47a8-a38c-e411a39456ed" providerId="ADAL" clId="{A887C159-2AB7-4C60-A829-DB5B158C6D11}" dt="2022-04-20T21:29:43.644" v="10702" actId="26606"/>
          <ac:grpSpMkLst>
            <pc:docMk/>
            <pc:sldMk cId="1332502104" sldId="304"/>
            <ac:grpSpMk id="9" creationId="{905A9BAA-B344-45D2-838C-73856C4B15D4}"/>
          </ac:grpSpMkLst>
        </pc:grpChg>
        <pc:grpChg chg="add del">
          <ac:chgData name="Rodriguez, Troy R" userId="28e6511f-82bf-47a8-a38c-e411a39456ed" providerId="ADAL" clId="{A887C159-2AB7-4C60-A829-DB5B158C6D11}" dt="2022-04-20T21:30:04.645" v="10705" actId="26606"/>
          <ac:grpSpMkLst>
            <pc:docMk/>
            <pc:sldMk cId="1332502104" sldId="304"/>
            <ac:grpSpMk id="17" creationId="{7A865E47-4365-4F21-B8EA-13B2C12BCB98}"/>
          </ac:grpSpMkLst>
        </pc:grpChg>
        <pc:grpChg chg="add">
          <ac:chgData name="Rodriguez, Troy R" userId="28e6511f-82bf-47a8-a38c-e411a39456ed" providerId="ADAL" clId="{A887C159-2AB7-4C60-A829-DB5B158C6D11}" dt="2022-04-20T21:30:04.645" v="10705" actId="26606"/>
          <ac:grpSpMkLst>
            <pc:docMk/>
            <pc:sldMk cId="1332502104" sldId="304"/>
            <ac:grpSpMk id="26" creationId="{5B988D63-FA8B-436C-902E-E5005BC0492F}"/>
          </ac:grpSpMkLst>
        </pc:grpChg>
        <pc:picChg chg="add del">
          <ac:chgData name="Rodriguez, Troy R" userId="28e6511f-82bf-47a8-a38c-e411a39456ed" providerId="ADAL" clId="{A887C159-2AB7-4C60-A829-DB5B158C6D11}" dt="2022-04-20T21:29:43.644" v="10702" actId="26606"/>
          <ac:picMkLst>
            <pc:docMk/>
            <pc:sldMk cId="1332502104" sldId="304"/>
            <ac:picMk id="5" creationId="{4B4CB84B-20AB-6310-E6D6-610990249380}"/>
          </ac:picMkLst>
        </pc:picChg>
        <pc:picChg chg="del">
          <ac:chgData name="Rodriguez, Troy R" userId="28e6511f-82bf-47a8-a38c-e411a39456ed" providerId="ADAL" clId="{A887C159-2AB7-4C60-A829-DB5B158C6D11}" dt="2022-04-20T21:29:24.553" v="10700" actId="478"/>
          <ac:picMkLst>
            <pc:docMk/>
            <pc:sldMk cId="1332502104" sldId="304"/>
            <ac:picMk id="7" creationId="{C06373FF-C466-F11E-D569-2D11DA499B6F}"/>
          </ac:picMkLst>
        </pc:picChg>
        <pc:picChg chg="add del">
          <ac:chgData name="Rodriguez, Troy R" userId="28e6511f-82bf-47a8-a38c-e411a39456ed" providerId="ADAL" clId="{A887C159-2AB7-4C60-A829-DB5B158C6D11}" dt="2022-04-20T21:29:43.644" v="10702" actId="26606"/>
          <ac:picMkLst>
            <pc:docMk/>
            <pc:sldMk cId="1332502104" sldId="304"/>
            <ac:picMk id="15" creationId="{025C7952-5703-489E-8DBD-F2EFAC8EEB05}"/>
          </ac:picMkLst>
        </pc:picChg>
        <pc:picChg chg="add mod">
          <ac:chgData name="Rodriguez, Troy R" userId="28e6511f-82bf-47a8-a38c-e411a39456ed" providerId="ADAL" clId="{A887C159-2AB7-4C60-A829-DB5B158C6D11}" dt="2022-04-20T21:30:04.645" v="10705" actId="26606"/>
          <ac:picMkLst>
            <pc:docMk/>
            <pc:sldMk cId="1332502104" sldId="304"/>
            <ac:picMk id="19" creationId="{74009430-4A4E-1CD3-D42F-7E4DA59BDD9A}"/>
          </ac:picMkLst>
        </pc:picChg>
        <pc:picChg chg="add del">
          <ac:chgData name="Rodriguez, Troy R" userId="28e6511f-82bf-47a8-a38c-e411a39456ed" providerId="ADAL" clId="{A887C159-2AB7-4C60-A829-DB5B158C6D11}" dt="2022-04-20T21:30:04.645" v="10705" actId="26606"/>
          <ac:picMkLst>
            <pc:docMk/>
            <pc:sldMk cId="1332502104" sldId="304"/>
            <ac:picMk id="21" creationId="{D3143E80-C928-46DB-9299-0BD06348A928}"/>
          </ac:picMkLst>
        </pc:picChg>
        <pc:picChg chg="add">
          <ac:chgData name="Rodriguez, Troy R" userId="28e6511f-82bf-47a8-a38c-e411a39456ed" providerId="ADAL" clId="{A887C159-2AB7-4C60-A829-DB5B158C6D11}" dt="2022-04-20T21:30:04.645" v="10705" actId="26606"/>
          <ac:picMkLst>
            <pc:docMk/>
            <pc:sldMk cId="1332502104" sldId="304"/>
            <ac:picMk id="32" creationId="{78976801-4346-4636-BA62-265C81DFE7C4}"/>
          </ac:picMkLst>
        </pc:picChg>
      </pc:sldChg>
      <pc:sldChg chg="addSp delSp modSp new del mod ord modClrScheme chgLayout">
        <pc:chgData name="Rodriguez, Troy R" userId="28e6511f-82bf-47a8-a38c-e411a39456ed" providerId="ADAL" clId="{A887C159-2AB7-4C60-A829-DB5B158C6D11}" dt="2022-04-21T04:26:04.162" v="10950" actId="2696"/>
        <pc:sldMkLst>
          <pc:docMk/>
          <pc:sldMk cId="1565154416" sldId="305"/>
        </pc:sldMkLst>
        <pc:spChg chg="mod ord">
          <ac:chgData name="Rodriguez, Troy R" userId="28e6511f-82bf-47a8-a38c-e411a39456ed" providerId="ADAL" clId="{A887C159-2AB7-4C60-A829-DB5B158C6D11}" dt="2022-04-21T04:25:21.477" v="10942" actId="700"/>
          <ac:spMkLst>
            <pc:docMk/>
            <pc:sldMk cId="1565154416" sldId="305"/>
            <ac:spMk id="2" creationId="{A23D25F3-C622-48F1-A214-13DE379B648B}"/>
          </ac:spMkLst>
        </pc:spChg>
        <pc:spChg chg="del">
          <ac:chgData name="Rodriguez, Troy R" userId="28e6511f-82bf-47a8-a38c-e411a39456ed" providerId="ADAL" clId="{A887C159-2AB7-4C60-A829-DB5B158C6D11}" dt="2022-04-21T04:24:33.633" v="10933" actId="478"/>
          <ac:spMkLst>
            <pc:docMk/>
            <pc:sldMk cId="1565154416" sldId="305"/>
            <ac:spMk id="3" creationId="{9702C433-CCDD-47F6-844B-22767834BEBA}"/>
          </ac:spMkLst>
        </pc:spChg>
        <pc:graphicFrameChg chg="add mod">
          <ac:chgData name="Rodriguez, Troy R" userId="28e6511f-82bf-47a8-a38c-e411a39456ed" providerId="ADAL" clId="{A887C159-2AB7-4C60-A829-DB5B158C6D11}" dt="2022-04-21T04:25:41.309" v="10946" actId="1076"/>
          <ac:graphicFrameMkLst>
            <pc:docMk/>
            <pc:sldMk cId="1565154416" sldId="305"/>
            <ac:graphicFrameMk id="4" creationId="{77C36753-8FB9-4CE0-9D71-34891DA97D32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5:29.945" v="10943" actId="1076"/>
          <ac:graphicFrameMkLst>
            <pc:docMk/>
            <pc:sldMk cId="1565154416" sldId="305"/>
            <ac:graphicFrameMk id="5" creationId="{589A0C8D-2BC7-476E-A519-A6A3CBBA7DD5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5:37.819" v="10945" actId="1076"/>
          <ac:graphicFrameMkLst>
            <pc:docMk/>
            <pc:sldMk cId="1565154416" sldId="305"/>
            <ac:graphicFrameMk id="6" creationId="{FCB908B5-14B2-4E6D-B292-FD32669FB440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4:51.369" v="10936" actId="1076"/>
          <ac:graphicFrameMkLst>
            <pc:docMk/>
            <pc:sldMk cId="1565154416" sldId="305"/>
            <ac:graphicFrameMk id="7" creationId="{D62DDEB9-315F-476E-98EF-E2DB5CB342AE}"/>
          </ac:graphicFrameMkLst>
        </pc:graphicFrameChg>
        <pc:graphicFrameChg chg="add mod">
          <ac:chgData name="Rodriguez, Troy R" userId="28e6511f-82bf-47a8-a38c-e411a39456ed" providerId="ADAL" clId="{A887C159-2AB7-4C60-A829-DB5B158C6D11}" dt="2022-04-21T04:25:44.250" v="10947" actId="1076"/>
          <ac:graphicFrameMkLst>
            <pc:docMk/>
            <pc:sldMk cId="1565154416" sldId="305"/>
            <ac:graphicFrameMk id="8" creationId="{6E63BFE2-7323-496F-BBDB-AB23F6E0F8C5}"/>
          </ac:graphicFrameMkLst>
        </pc:graphicFrameChg>
      </pc:sldChg>
    </pc:docChg>
  </pc:docChgLst>
  <pc:docChgLst>
    <pc:chgData name="Max" userId="b2892499-6f13-4f0b-83a8-d27c71a1ba4e" providerId="ADAL" clId="{0A3D30F2-5A7D-4B92-AC95-324F56A0419E}"/>
    <pc:docChg chg="custSel modSld">
      <pc:chgData name="Max" userId="b2892499-6f13-4f0b-83a8-d27c71a1ba4e" providerId="ADAL" clId="{0A3D30F2-5A7D-4B92-AC95-324F56A0419E}" dt="2022-04-15T01:47:50.024" v="1439" actId="20577"/>
      <pc:docMkLst>
        <pc:docMk/>
      </pc:docMkLst>
      <pc:sldChg chg="modSp mod">
        <pc:chgData name="Max" userId="b2892499-6f13-4f0b-83a8-d27c71a1ba4e" providerId="ADAL" clId="{0A3D30F2-5A7D-4B92-AC95-324F56A0419E}" dt="2022-04-14T23:31:53.675" v="96" actId="20577"/>
        <pc:sldMkLst>
          <pc:docMk/>
          <pc:sldMk cId="393101992" sldId="257"/>
        </pc:sldMkLst>
        <pc:spChg chg="mod">
          <ac:chgData name="Max" userId="b2892499-6f13-4f0b-83a8-d27c71a1ba4e" providerId="ADAL" clId="{0A3D30F2-5A7D-4B92-AC95-324F56A0419E}" dt="2022-04-14T23:31:53.675" v="96" actId="20577"/>
          <ac:spMkLst>
            <pc:docMk/>
            <pc:sldMk cId="393101992" sldId="257"/>
            <ac:spMk id="3" creationId="{DBCCDECE-BC36-4C7F-8FF8-B282C1142DEE}"/>
          </ac:spMkLst>
        </pc:spChg>
      </pc:sldChg>
      <pc:sldChg chg="modSp">
        <pc:chgData name="Max" userId="b2892499-6f13-4f0b-83a8-d27c71a1ba4e" providerId="ADAL" clId="{0A3D30F2-5A7D-4B92-AC95-324F56A0419E}" dt="2022-04-14T23:35:54.896" v="113" actId="20577"/>
        <pc:sldMkLst>
          <pc:docMk/>
          <pc:sldMk cId="304191458" sldId="258"/>
        </pc:sldMkLst>
        <pc:graphicFrameChg chg="mod">
          <ac:chgData name="Max" userId="b2892499-6f13-4f0b-83a8-d27c71a1ba4e" providerId="ADAL" clId="{0A3D30F2-5A7D-4B92-AC95-324F56A0419E}" dt="2022-04-14T23:35:54.896" v="113" actId="20577"/>
          <ac:graphicFrameMkLst>
            <pc:docMk/>
            <pc:sldMk cId="304191458" sldId="258"/>
            <ac:graphicFrameMk id="5" creationId="{C5160605-2593-8924-D0AF-47E794AFE7E2}"/>
          </ac:graphicFrameMkLst>
        </pc:graphicFrameChg>
      </pc:sldChg>
      <pc:sldChg chg="modSp mod">
        <pc:chgData name="Max" userId="b2892499-6f13-4f0b-83a8-d27c71a1ba4e" providerId="ADAL" clId="{0A3D30F2-5A7D-4B92-AC95-324F56A0419E}" dt="2022-04-14T23:53:37.343" v="975" actId="113"/>
        <pc:sldMkLst>
          <pc:docMk/>
          <pc:sldMk cId="3325344189" sldId="259"/>
        </pc:sldMkLst>
        <pc:spChg chg="mod">
          <ac:chgData name="Max" userId="b2892499-6f13-4f0b-83a8-d27c71a1ba4e" providerId="ADAL" clId="{0A3D30F2-5A7D-4B92-AC95-324F56A0419E}" dt="2022-04-14T23:39:26.146" v="149" actId="20577"/>
          <ac:spMkLst>
            <pc:docMk/>
            <pc:sldMk cId="3325344189" sldId="259"/>
            <ac:spMk id="2" creationId="{2A77F8AA-7C55-4197-A3D5-357C8F08133E}"/>
          </ac:spMkLst>
        </pc:spChg>
        <pc:spChg chg="mod">
          <ac:chgData name="Max" userId="b2892499-6f13-4f0b-83a8-d27c71a1ba4e" providerId="ADAL" clId="{0A3D30F2-5A7D-4B92-AC95-324F56A0419E}" dt="2022-04-14T23:53:37.343" v="975" actId="113"/>
          <ac:spMkLst>
            <pc:docMk/>
            <pc:sldMk cId="3325344189" sldId="259"/>
            <ac:spMk id="3" creationId="{DA352A7A-C08D-4ED3-B0D4-1388F5832CF0}"/>
          </ac:spMkLst>
        </pc:spChg>
        <pc:graphicFrameChg chg="mod modGraphic">
          <ac:chgData name="Max" userId="b2892499-6f13-4f0b-83a8-d27c71a1ba4e" providerId="ADAL" clId="{0A3D30F2-5A7D-4B92-AC95-324F56A0419E}" dt="2022-04-14T23:53:08.544" v="973" actId="1076"/>
          <ac:graphicFrameMkLst>
            <pc:docMk/>
            <pc:sldMk cId="3325344189" sldId="259"/>
            <ac:graphicFrameMk id="10" creationId="{E9A92703-BED0-4109-AC9A-A00A9B76B73E}"/>
          </ac:graphicFrameMkLst>
        </pc:graphicFrameChg>
      </pc:sldChg>
      <pc:sldChg chg="modSp mod">
        <pc:chgData name="Max" userId="b2892499-6f13-4f0b-83a8-d27c71a1ba4e" providerId="ADAL" clId="{0A3D30F2-5A7D-4B92-AC95-324F56A0419E}" dt="2022-04-15T01:33:00.116" v="1342" actId="14861"/>
        <pc:sldMkLst>
          <pc:docMk/>
          <pc:sldMk cId="3262234689" sldId="265"/>
        </pc:sldMkLst>
        <pc:spChg chg="mod">
          <ac:chgData name="Max" userId="b2892499-6f13-4f0b-83a8-d27c71a1ba4e" providerId="ADAL" clId="{0A3D30F2-5A7D-4B92-AC95-324F56A0419E}" dt="2022-04-15T00:54:03.217" v="1196" actId="20577"/>
          <ac:spMkLst>
            <pc:docMk/>
            <pc:sldMk cId="3262234689" sldId="265"/>
            <ac:spMk id="3" creationId="{E7C392B8-A812-4841-A8CD-949E856A412D}"/>
          </ac:spMkLst>
        </pc:spChg>
        <pc:graphicFrameChg chg="mod">
          <ac:chgData name="Max" userId="b2892499-6f13-4f0b-83a8-d27c71a1ba4e" providerId="ADAL" clId="{0A3D30F2-5A7D-4B92-AC95-324F56A0419E}" dt="2022-04-15T01:33:00.116" v="1342" actId="14861"/>
          <ac:graphicFrameMkLst>
            <pc:docMk/>
            <pc:sldMk cId="3262234689" sldId="265"/>
            <ac:graphicFrameMk id="4" creationId="{BF55011D-A66E-4D79-9932-D847CB83F5C5}"/>
          </ac:graphicFrameMkLst>
        </pc:graphicFrameChg>
      </pc:sldChg>
      <pc:sldChg chg="addSp delSp modSp mod">
        <pc:chgData name="Max" userId="b2892499-6f13-4f0b-83a8-d27c71a1ba4e" providerId="ADAL" clId="{0A3D30F2-5A7D-4B92-AC95-324F56A0419E}" dt="2022-04-15T01:30:00.028" v="1333" actId="20577"/>
        <pc:sldMkLst>
          <pc:docMk/>
          <pc:sldMk cId="698300943" sldId="278"/>
        </pc:sldMkLst>
        <pc:spChg chg="mod">
          <ac:chgData name="Max" userId="b2892499-6f13-4f0b-83a8-d27c71a1ba4e" providerId="ADAL" clId="{0A3D30F2-5A7D-4B92-AC95-324F56A0419E}" dt="2022-04-15T01:30:00.028" v="1333" actId="20577"/>
          <ac:spMkLst>
            <pc:docMk/>
            <pc:sldMk cId="698300943" sldId="278"/>
            <ac:spMk id="3" creationId="{483C7F67-B585-407A-A261-6FBF06F05105}"/>
          </ac:spMkLst>
        </pc:spChg>
        <pc:graphicFrameChg chg="del">
          <ac:chgData name="Max" userId="b2892499-6f13-4f0b-83a8-d27c71a1ba4e" providerId="ADAL" clId="{0A3D30F2-5A7D-4B92-AC95-324F56A0419E}" dt="2022-04-15T01:07:45.064" v="1198" actId="478"/>
          <ac:graphicFrameMkLst>
            <pc:docMk/>
            <pc:sldMk cId="698300943" sldId="278"/>
            <ac:graphicFrameMk id="4" creationId="{2CB8D1C9-3185-4A91-A397-835270A70393}"/>
          </ac:graphicFrameMkLst>
        </pc:graphicFrameChg>
        <pc:graphicFrameChg chg="add del mod modGraphic">
          <ac:chgData name="Max" userId="b2892499-6f13-4f0b-83a8-d27c71a1ba4e" providerId="ADAL" clId="{0A3D30F2-5A7D-4B92-AC95-324F56A0419E}" dt="2022-04-15T01:23:07.132" v="1222" actId="478"/>
          <ac:graphicFrameMkLst>
            <pc:docMk/>
            <pc:sldMk cId="698300943" sldId="278"/>
            <ac:graphicFrameMk id="5" creationId="{EB6DDC85-6B15-43D9-BE27-1455BDB7A600}"/>
          </ac:graphicFrameMkLst>
        </pc:graphicFrameChg>
        <pc:graphicFrameChg chg="add mod modGraphic">
          <ac:chgData name="Max" userId="b2892499-6f13-4f0b-83a8-d27c71a1ba4e" providerId="ADAL" clId="{0A3D30F2-5A7D-4B92-AC95-324F56A0419E}" dt="2022-04-15T01:28:47.067" v="1315" actId="14734"/>
          <ac:graphicFrameMkLst>
            <pc:docMk/>
            <pc:sldMk cId="698300943" sldId="278"/>
            <ac:graphicFrameMk id="12" creationId="{F68BDA31-74C8-4145-96A3-2BE0DA23A805}"/>
          </ac:graphicFrameMkLst>
        </pc:graphicFrameChg>
        <pc:picChg chg="mod">
          <ac:chgData name="Max" userId="b2892499-6f13-4f0b-83a8-d27c71a1ba4e" providerId="ADAL" clId="{0A3D30F2-5A7D-4B92-AC95-324F56A0419E}" dt="2022-04-15T01:26:33.903" v="1259" actId="14100"/>
          <ac:picMkLst>
            <pc:docMk/>
            <pc:sldMk cId="698300943" sldId="278"/>
            <ac:picMk id="10" creationId="{6581DA91-94B1-4F1F-943C-A1A50A0E6CE9}"/>
          </ac:picMkLst>
        </pc:picChg>
      </pc:sldChg>
      <pc:sldChg chg="modSp mod">
        <pc:chgData name="Max" userId="b2892499-6f13-4f0b-83a8-d27c71a1ba4e" providerId="ADAL" clId="{0A3D30F2-5A7D-4B92-AC95-324F56A0419E}" dt="2022-04-15T01:47:50.024" v="1439" actId="20577"/>
        <pc:sldMkLst>
          <pc:docMk/>
          <pc:sldMk cId="195109652" sldId="279"/>
        </pc:sldMkLst>
        <pc:spChg chg="mod">
          <ac:chgData name="Max" userId="b2892499-6f13-4f0b-83a8-d27c71a1ba4e" providerId="ADAL" clId="{0A3D30F2-5A7D-4B92-AC95-324F56A0419E}" dt="2022-04-15T01:47:50.024" v="1439" actId="20577"/>
          <ac:spMkLst>
            <pc:docMk/>
            <pc:sldMk cId="195109652" sldId="279"/>
            <ac:spMk id="3" creationId="{303189F0-B0CA-4CE9-8509-9252CF107CDA}"/>
          </ac:spMkLst>
        </pc:spChg>
        <pc:graphicFrameChg chg="mod">
          <ac:chgData name="Max" userId="b2892499-6f13-4f0b-83a8-d27c71a1ba4e" providerId="ADAL" clId="{0A3D30F2-5A7D-4B92-AC95-324F56A0419E}" dt="2022-04-15T01:40:55.910" v="1438"/>
          <ac:graphicFrameMkLst>
            <pc:docMk/>
            <pc:sldMk cId="195109652" sldId="279"/>
            <ac:graphicFrameMk id="5" creationId="{7234C554-02DA-4802-B8A7-11396E6A91FE}"/>
          </ac:graphicFrameMkLst>
        </pc:graphicFrameChg>
      </pc:sldChg>
      <pc:sldChg chg="modSp mod">
        <pc:chgData name="Max" userId="b2892499-6f13-4f0b-83a8-d27c71a1ba4e" providerId="ADAL" clId="{0A3D30F2-5A7D-4B92-AC95-324F56A0419E}" dt="2022-04-15T00:02:07.431" v="1088" actId="20577"/>
        <pc:sldMkLst>
          <pc:docMk/>
          <pc:sldMk cId="2988248519" sldId="280"/>
        </pc:sldMkLst>
        <pc:spChg chg="mod">
          <ac:chgData name="Max" userId="b2892499-6f13-4f0b-83a8-d27c71a1ba4e" providerId="ADAL" clId="{0A3D30F2-5A7D-4B92-AC95-324F56A0419E}" dt="2022-04-14T23:49:50.328" v="783" actId="20577"/>
          <ac:spMkLst>
            <pc:docMk/>
            <pc:sldMk cId="2988248519" sldId="280"/>
            <ac:spMk id="2" creationId="{D0DD10A3-3AFC-4C44-ACD4-971A0F5C20D1}"/>
          </ac:spMkLst>
        </pc:spChg>
        <pc:spChg chg="mod">
          <ac:chgData name="Max" userId="b2892499-6f13-4f0b-83a8-d27c71a1ba4e" providerId="ADAL" clId="{0A3D30F2-5A7D-4B92-AC95-324F56A0419E}" dt="2022-04-15T00:02:07.431" v="1088" actId="20577"/>
          <ac:spMkLst>
            <pc:docMk/>
            <pc:sldMk cId="2988248519" sldId="280"/>
            <ac:spMk id="3" creationId="{213B974C-3B08-48D1-B960-AFE37EAE7D23}"/>
          </ac:spMkLst>
        </pc:spChg>
        <pc:picChg chg="mod">
          <ac:chgData name="Max" userId="b2892499-6f13-4f0b-83a8-d27c71a1ba4e" providerId="ADAL" clId="{0A3D30F2-5A7D-4B92-AC95-324F56A0419E}" dt="2022-04-14T23:54:54.326" v="1002" actId="1076"/>
          <ac:picMkLst>
            <pc:docMk/>
            <pc:sldMk cId="2988248519" sldId="280"/>
            <ac:picMk id="4" creationId="{ED1F5E5C-F7B4-4DFC-B8DF-11F5B21AB026}"/>
          </ac:picMkLst>
        </pc:picChg>
      </pc:sldChg>
      <pc:sldChg chg="modSp mod">
        <pc:chgData name="Max" userId="b2892499-6f13-4f0b-83a8-d27c71a1ba4e" providerId="ADAL" clId="{0A3D30F2-5A7D-4B92-AC95-324F56A0419E}" dt="2022-04-15T01:34:46.589" v="1348" actId="20577"/>
        <pc:sldMkLst>
          <pc:docMk/>
          <pc:sldMk cId="1878653671" sldId="281"/>
        </pc:sldMkLst>
        <pc:graphicFrameChg chg="modGraphic">
          <ac:chgData name="Max" userId="b2892499-6f13-4f0b-83a8-d27c71a1ba4e" providerId="ADAL" clId="{0A3D30F2-5A7D-4B92-AC95-324F56A0419E}" dt="2022-04-15T01:34:46.589" v="1348" actId="20577"/>
          <ac:graphicFrameMkLst>
            <pc:docMk/>
            <pc:sldMk cId="1878653671" sldId="281"/>
            <ac:graphicFrameMk id="4" creationId="{CC14848B-49B7-4C86-89DC-C50E0D60880B}"/>
          </ac:graphicFrameMkLst>
        </pc:graphicFrameChg>
      </pc:sldChg>
    </pc:docChg>
  </pc:docChgLst>
  <pc:docChgLst>
    <pc:chgData name="Max" userId="b2892499-6f13-4f0b-83a8-d27c71a1ba4e" providerId="ADAL" clId="{A53F0F72-4AC6-4877-8F73-F3E28E3935FD}"/>
    <pc:docChg chg="modSld sldOrd">
      <pc:chgData name="Max" userId="b2892499-6f13-4f0b-83a8-d27c71a1ba4e" providerId="ADAL" clId="{A53F0F72-4AC6-4877-8F73-F3E28E3935FD}" dt="2022-04-21T22:14:53.617" v="144" actId="20577"/>
      <pc:docMkLst>
        <pc:docMk/>
      </pc:docMkLst>
      <pc:sldChg chg="modSp mod">
        <pc:chgData name="Max" userId="b2892499-6f13-4f0b-83a8-d27c71a1ba4e" providerId="ADAL" clId="{A53F0F72-4AC6-4877-8F73-F3E28E3935FD}" dt="2022-04-21T13:38:28.287" v="18" actId="20577"/>
        <pc:sldMkLst>
          <pc:docMk/>
          <pc:sldMk cId="3262234689" sldId="265"/>
        </pc:sldMkLst>
        <pc:spChg chg="mod">
          <ac:chgData name="Max" userId="b2892499-6f13-4f0b-83a8-d27c71a1ba4e" providerId="ADAL" clId="{A53F0F72-4AC6-4877-8F73-F3E28E3935FD}" dt="2022-04-21T13:38:28.287" v="18" actId="20577"/>
          <ac:spMkLst>
            <pc:docMk/>
            <pc:sldMk cId="3262234689" sldId="265"/>
            <ac:spMk id="3" creationId="{E7C392B8-A812-4841-A8CD-949E856A412D}"/>
          </ac:spMkLst>
        </pc:spChg>
      </pc:sldChg>
      <pc:sldChg chg="ord">
        <pc:chgData name="Max" userId="b2892499-6f13-4f0b-83a8-d27c71a1ba4e" providerId="ADAL" clId="{A53F0F72-4AC6-4877-8F73-F3E28E3935FD}" dt="2022-04-21T21:07:50.731" v="22"/>
        <pc:sldMkLst>
          <pc:docMk/>
          <pc:sldMk cId="275817764" sldId="277"/>
        </pc:sldMkLst>
      </pc:sldChg>
      <pc:sldChg chg="modSp mod">
        <pc:chgData name="Max" userId="b2892499-6f13-4f0b-83a8-d27c71a1ba4e" providerId="ADAL" clId="{A53F0F72-4AC6-4877-8F73-F3E28E3935FD}" dt="2022-04-21T13:39:29.805" v="19" actId="20577"/>
        <pc:sldMkLst>
          <pc:docMk/>
          <pc:sldMk cId="3490097468" sldId="294"/>
        </pc:sldMkLst>
        <pc:spChg chg="mod">
          <ac:chgData name="Max" userId="b2892499-6f13-4f0b-83a8-d27c71a1ba4e" providerId="ADAL" clId="{A53F0F72-4AC6-4877-8F73-F3E28E3935FD}" dt="2022-04-21T13:39:29.805" v="19" actId="20577"/>
          <ac:spMkLst>
            <pc:docMk/>
            <pc:sldMk cId="3490097468" sldId="294"/>
            <ac:spMk id="3" creationId="{B118AFF1-D8A8-438C-9F06-8E366E865A29}"/>
          </ac:spMkLst>
        </pc:spChg>
      </pc:sldChg>
      <pc:sldChg chg="modSp mod">
        <pc:chgData name="Max" userId="b2892499-6f13-4f0b-83a8-d27c71a1ba4e" providerId="ADAL" clId="{A53F0F72-4AC6-4877-8F73-F3E28E3935FD}" dt="2022-04-21T13:40:17.571" v="20" actId="20577"/>
        <pc:sldMkLst>
          <pc:docMk/>
          <pc:sldMk cId="1942999780" sldId="295"/>
        </pc:sldMkLst>
        <pc:spChg chg="mod">
          <ac:chgData name="Max" userId="b2892499-6f13-4f0b-83a8-d27c71a1ba4e" providerId="ADAL" clId="{A53F0F72-4AC6-4877-8F73-F3E28E3935FD}" dt="2022-04-21T13:40:17.571" v="20" actId="20577"/>
          <ac:spMkLst>
            <pc:docMk/>
            <pc:sldMk cId="1942999780" sldId="295"/>
            <ac:spMk id="3" creationId="{00ED7712-947E-4BDA-AF7E-1E6F8E4BA94A}"/>
          </ac:spMkLst>
        </pc:spChg>
      </pc:sldChg>
      <pc:sldChg chg="modSp mod">
        <pc:chgData name="Max" userId="b2892499-6f13-4f0b-83a8-d27c71a1ba4e" providerId="ADAL" clId="{A53F0F72-4AC6-4877-8F73-F3E28E3935FD}" dt="2022-04-21T22:14:53.617" v="144" actId="20577"/>
        <pc:sldMkLst>
          <pc:docMk/>
          <pc:sldMk cId="2198791825" sldId="297"/>
        </pc:sldMkLst>
        <pc:spChg chg="mod">
          <ac:chgData name="Max" userId="b2892499-6f13-4f0b-83a8-d27c71a1ba4e" providerId="ADAL" clId="{A53F0F72-4AC6-4877-8F73-F3E28E3935FD}" dt="2022-04-21T22:14:53.617" v="144" actId="20577"/>
          <ac:spMkLst>
            <pc:docMk/>
            <pc:sldMk cId="2198791825" sldId="297"/>
            <ac:spMk id="3" creationId="{2C37AC49-1978-46E8-A8F1-A3F2DE5172A0}"/>
          </ac:spMkLst>
        </pc:spChg>
      </pc:sldChg>
    </pc:docChg>
  </pc:docChgLst>
  <pc:docChgLst>
    <pc:chgData name="Baller, Christopher R" userId="f887ca81-774a-46e5-9b4d-4103f0dd11e3" providerId="ADAL" clId="{BDED227C-0699-4601-8C99-937C0F7E4C19}"/>
    <pc:docChg chg="undo custSel addSld modSld sldOrd">
      <pc:chgData name="Baller, Christopher R" userId="f887ca81-774a-46e5-9b4d-4103f0dd11e3" providerId="ADAL" clId="{BDED227C-0699-4601-8C99-937C0F7E4C19}" dt="2022-04-20T20:32:40.470" v="1676" actId="1076"/>
      <pc:docMkLst>
        <pc:docMk/>
      </pc:docMkLst>
      <pc:sldChg chg="modSp mod">
        <pc:chgData name="Baller, Christopher R" userId="f887ca81-774a-46e5-9b4d-4103f0dd11e3" providerId="ADAL" clId="{BDED227C-0699-4601-8C99-937C0F7E4C19}" dt="2022-04-18T21:38:47.332" v="113" actId="20577"/>
        <pc:sldMkLst>
          <pc:docMk/>
          <pc:sldMk cId="809172934" sldId="266"/>
        </pc:sldMkLst>
        <pc:spChg chg="mod">
          <ac:chgData name="Baller, Christopher R" userId="f887ca81-774a-46e5-9b4d-4103f0dd11e3" providerId="ADAL" clId="{BDED227C-0699-4601-8C99-937C0F7E4C19}" dt="2022-04-18T21:36:42.984" v="42" actId="20577"/>
          <ac:spMkLst>
            <pc:docMk/>
            <pc:sldMk cId="809172934" sldId="266"/>
            <ac:spMk id="2" creationId="{6CFBFBC5-D564-4731-A330-472866D97764}"/>
          </ac:spMkLst>
        </pc:spChg>
        <pc:graphicFrameChg chg="mod">
          <ac:chgData name="Baller, Christopher R" userId="f887ca81-774a-46e5-9b4d-4103f0dd11e3" providerId="ADAL" clId="{BDED227C-0699-4601-8C99-937C0F7E4C19}" dt="2022-04-18T21:38:47.332" v="113" actId="20577"/>
          <ac:graphicFrameMkLst>
            <pc:docMk/>
            <pc:sldMk cId="809172934" sldId="266"/>
            <ac:graphicFrameMk id="5" creationId="{41A61532-1A8B-A667-A030-8C51CC8221F6}"/>
          </ac:graphicFrameMkLst>
        </pc:graphicFrameChg>
      </pc:sldChg>
      <pc:sldChg chg="modSp mod">
        <pc:chgData name="Baller, Christopher R" userId="f887ca81-774a-46e5-9b4d-4103f0dd11e3" providerId="ADAL" clId="{BDED227C-0699-4601-8C99-937C0F7E4C19}" dt="2022-04-18T22:21:48.144" v="1674" actId="20577"/>
        <pc:sldMkLst>
          <pc:docMk/>
          <pc:sldMk cId="1525669311" sldId="268"/>
        </pc:sldMkLst>
        <pc:spChg chg="mod">
          <ac:chgData name="Baller, Christopher R" userId="f887ca81-774a-46e5-9b4d-4103f0dd11e3" providerId="ADAL" clId="{BDED227C-0699-4601-8C99-937C0F7E4C19}" dt="2022-04-18T22:13:42.993" v="1127" actId="20577"/>
          <ac:spMkLst>
            <pc:docMk/>
            <pc:sldMk cId="1525669311" sldId="268"/>
            <ac:spMk id="2" creationId="{D54B6E1E-01B5-4BAD-AE71-FD6A7239C7B6}"/>
          </ac:spMkLst>
        </pc:spChg>
        <pc:spChg chg="mod">
          <ac:chgData name="Baller, Christopher R" userId="f887ca81-774a-46e5-9b4d-4103f0dd11e3" providerId="ADAL" clId="{BDED227C-0699-4601-8C99-937C0F7E4C19}" dt="2022-04-18T22:21:48.144" v="1674" actId="20577"/>
          <ac:spMkLst>
            <pc:docMk/>
            <pc:sldMk cId="1525669311" sldId="268"/>
            <ac:spMk id="3" creationId="{BC09BFAE-025C-42DC-BF80-0811C1A37FCC}"/>
          </ac:spMkLst>
        </pc:spChg>
      </pc:sldChg>
      <pc:sldChg chg="modSp mod">
        <pc:chgData name="Baller, Christopher R" userId="f887ca81-774a-46e5-9b4d-4103f0dd11e3" providerId="ADAL" clId="{BDED227C-0699-4601-8C99-937C0F7E4C19}" dt="2022-04-18T22:14:06.976" v="1135" actId="20577"/>
        <pc:sldMkLst>
          <pc:docMk/>
          <pc:sldMk cId="3546241548" sldId="269"/>
        </pc:sldMkLst>
        <pc:spChg chg="mod">
          <ac:chgData name="Baller, Christopher R" userId="f887ca81-774a-46e5-9b4d-4103f0dd11e3" providerId="ADAL" clId="{BDED227C-0699-4601-8C99-937C0F7E4C19}" dt="2022-04-18T22:09:16.091" v="866" actId="20577"/>
          <ac:spMkLst>
            <pc:docMk/>
            <pc:sldMk cId="3546241548" sldId="269"/>
            <ac:spMk id="2" creationId="{34998E35-1980-489F-AAD0-5688620367C2}"/>
          </ac:spMkLst>
        </pc:spChg>
        <pc:spChg chg="mod">
          <ac:chgData name="Baller, Christopher R" userId="f887ca81-774a-46e5-9b4d-4103f0dd11e3" providerId="ADAL" clId="{BDED227C-0699-4601-8C99-937C0F7E4C19}" dt="2022-04-18T22:14:06.976" v="1135" actId="20577"/>
          <ac:spMkLst>
            <pc:docMk/>
            <pc:sldMk cId="3546241548" sldId="269"/>
            <ac:spMk id="6" creationId="{60FB6E4B-902D-4A9E-A168-A6EF403F34E7}"/>
          </ac:spMkLst>
        </pc:spChg>
      </pc:sldChg>
      <pc:sldChg chg="addSp modSp mod">
        <pc:chgData name="Baller, Christopher R" userId="f887ca81-774a-46e5-9b4d-4103f0dd11e3" providerId="ADAL" clId="{BDED227C-0699-4601-8C99-937C0F7E4C19}" dt="2022-04-18T22:08:12.864" v="850" actId="1440"/>
        <pc:sldMkLst>
          <pc:docMk/>
          <pc:sldMk cId="2115014010" sldId="284"/>
        </pc:sldMkLst>
        <pc:spChg chg="mod">
          <ac:chgData name="Baller, Christopher R" userId="f887ca81-774a-46e5-9b4d-4103f0dd11e3" providerId="ADAL" clId="{BDED227C-0699-4601-8C99-937C0F7E4C19}" dt="2022-04-18T22:06:28.687" v="847" actId="20577"/>
          <ac:spMkLst>
            <pc:docMk/>
            <pc:sldMk cId="2115014010" sldId="284"/>
            <ac:spMk id="3" creationId="{713AE260-922A-4FFC-84DD-3E92ACE64770}"/>
          </ac:spMkLst>
        </pc:spChg>
        <pc:graphicFrameChg chg="mod modGraphic">
          <ac:chgData name="Baller, Christopher R" userId="f887ca81-774a-46e5-9b4d-4103f0dd11e3" providerId="ADAL" clId="{BDED227C-0699-4601-8C99-937C0F7E4C19}" dt="2022-04-18T22:03:23.011" v="522" actId="1076"/>
          <ac:graphicFrameMkLst>
            <pc:docMk/>
            <pc:sldMk cId="2115014010" sldId="284"/>
            <ac:graphicFrameMk id="7" creationId="{09EFE383-31D1-4DB1-98F1-840CA34C2AD4}"/>
          </ac:graphicFrameMkLst>
        </pc:graphicFrameChg>
        <pc:picChg chg="add mod">
          <ac:chgData name="Baller, Christopher R" userId="f887ca81-774a-46e5-9b4d-4103f0dd11e3" providerId="ADAL" clId="{BDED227C-0699-4601-8C99-937C0F7E4C19}" dt="2022-04-18T22:08:12.864" v="850" actId="1440"/>
          <ac:picMkLst>
            <pc:docMk/>
            <pc:sldMk cId="2115014010" sldId="284"/>
            <ac:picMk id="4" creationId="{E4CD5526-D087-4371-A5E5-FB2644F37D05}"/>
          </ac:picMkLst>
        </pc:picChg>
      </pc:sldChg>
      <pc:sldChg chg="addSp delSp modSp mod chgLayout">
        <pc:chgData name="Baller, Christopher R" userId="f887ca81-774a-46e5-9b4d-4103f0dd11e3" providerId="ADAL" clId="{BDED227C-0699-4601-8C99-937C0F7E4C19}" dt="2022-04-18T21:41:26.750" v="150" actId="14100"/>
        <pc:sldMkLst>
          <pc:docMk/>
          <pc:sldMk cId="1705512787" sldId="285"/>
        </pc:sldMkLst>
        <pc:spChg chg="mod ord">
          <ac:chgData name="Baller, Christopher R" userId="f887ca81-774a-46e5-9b4d-4103f0dd11e3" providerId="ADAL" clId="{BDED227C-0699-4601-8C99-937C0F7E4C19}" dt="2022-04-18T21:41:01.433" v="143" actId="700"/>
          <ac:spMkLst>
            <pc:docMk/>
            <pc:sldMk cId="1705512787" sldId="285"/>
            <ac:spMk id="2" creationId="{E56E0E62-E7CC-4CBD-9F47-2EE83ABEC4A2}"/>
          </ac:spMkLst>
        </pc:spChg>
        <pc:spChg chg="del mod">
          <ac:chgData name="Baller, Christopher R" userId="f887ca81-774a-46e5-9b4d-4103f0dd11e3" providerId="ADAL" clId="{BDED227C-0699-4601-8C99-937C0F7E4C19}" dt="2022-04-18T21:40:09.656" v="136" actId="931"/>
          <ac:spMkLst>
            <pc:docMk/>
            <pc:sldMk cId="1705512787" sldId="285"/>
            <ac:spMk id="3" creationId="{FEF04FF3-B6CA-4DAD-87B2-749388F77075}"/>
          </ac:spMkLst>
        </pc:spChg>
        <pc:spChg chg="add del mod ord">
          <ac:chgData name="Baller, Christopher R" userId="f887ca81-774a-46e5-9b4d-4103f0dd11e3" providerId="ADAL" clId="{BDED227C-0699-4601-8C99-937C0F7E4C19}" dt="2022-04-18T21:41:17.427" v="146" actId="931"/>
          <ac:spMkLst>
            <pc:docMk/>
            <pc:sldMk cId="1705512787" sldId="285"/>
            <ac:spMk id="6" creationId="{3C248279-C86C-40B1-BCD0-B28490A254EE}"/>
          </ac:spMkLst>
        </pc:spChg>
        <pc:spChg chg="add del">
          <ac:chgData name="Baller, Christopher R" userId="f887ca81-774a-46e5-9b4d-4103f0dd11e3" providerId="ADAL" clId="{BDED227C-0699-4601-8C99-937C0F7E4C19}" dt="2022-04-18T21:40:50.864" v="142" actId="26606"/>
          <ac:spMkLst>
            <pc:docMk/>
            <pc:sldMk cId="1705512787" sldId="285"/>
            <ac:spMk id="20" creationId="{C493E730-2044-49B5-A022-B8D6F359343E}"/>
          </ac:spMkLst>
        </pc:spChg>
        <pc:spChg chg="add del">
          <ac:chgData name="Baller, Christopher R" userId="f887ca81-774a-46e5-9b4d-4103f0dd11e3" providerId="ADAL" clId="{BDED227C-0699-4601-8C99-937C0F7E4C19}" dt="2022-04-18T21:40:50.862" v="141" actId="26606"/>
          <ac:spMkLst>
            <pc:docMk/>
            <pc:sldMk cId="1705512787" sldId="285"/>
            <ac:spMk id="25" creationId="{61E3DDDC-F519-73A2-F809-0FA3D4E499B2}"/>
          </ac:spMkLst>
        </pc:spChg>
        <pc:spChg chg="add del">
          <ac:chgData name="Baller, Christopher R" userId="f887ca81-774a-46e5-9b4d-4103f0dd11e3" providerId="ADAL" clId="{BDED227C-0699-4601-8C99-937C0F7E4C19}" dt="2022-04-18T21:40:50.862" v="141" actId="26606"/>
          <ac:spMkLst>
            <pc:docMk/>
            <pc:sldMk cId="1705512787" sldId="285"/>
            <ac:spMk id="28" creationId="{C610D2AE-07EF-436A-9755-AA8DF4B933A4}"/>
          </ac:spMkLst>
        </pc:spChg>
        <pc:spChg chg="add del">
          <ac:chgData name="Baller, Christopher R" userId="f887ca81-774a-46e5-9b4d-4103f0dd11e3" providerId="ADAL" clId="{BDED227C-0699-4601-8C99-937C0F7E4C19}" dt="2022-04-18T21:40:50.862" v="141" actId="26606"/>
          <ac:spMkLst>
            <pc:docMk/>
            <pc:sldMk cId="1705512787" sldId="285"/>
            <ac:spMk id="32" creationId="{CF2D8AD5-434A-4C0E-9F5B-C1AFD645F364}"/>
          </ac:spMkLst>
        </pc:spChg>
        <pc:spChg chg="add del">
          <ac:chgData name="Baller, Christopher R" userId="f887ca81-774a-46e5-9b4d-4103f0dd11e3" providerId="ADAL" clId="{BDED227C-0699-4601-8C99-937C0F7E4C19}" dt="2022-04-18T21:41:01.433" v="143" actId="700"/>
          <ac:spMkLst>
            <pc:docMk/>
            <pc:sldMk cId="1705512787" sldId="285"/>
            <ac:spMk id="36" creationId="{25C8C8FF-6B0D-59FA-5D9E-90D5DD11B365}"/>
          </ac:spMkLst>
        </pc:spChg>
        <pc:grpChg chg="add del">
          <ac:chgData name="Baller, Christopher R" userId="f887ca81-774a-46e5-9b4d-4103f0dd11e3" providerId="ADAL" clId="{BDED227C-0699-4601-8C99-937C0F7E4C19}" dt="2022-04-18T21:40:50.864" v="142" actId="26606"/>
          <ac:grpSpMkLst>
            <pc:docMk/>
            <pc:sldMk cId="1705512787" sldId="285"/>
            <ac:grpSpMk id="17" creationId="{5B988D63-FA8B-436C-902E-E5005BC0492F}"/>
          </ac:grpSpMkLst>
        </pc:grpChg>
        <pc:picChg chg="add del mod">
          <ac:chgData name="Baller, Christopher R" userId="f887ca81-774a-46e5-9b4d-4103f0dd11e3" providerId="ADAL" clId="{BDED227C-0699-4601-8C99-937C0F7E4C19}" dt="2022-04-18T21:41:13.150" v="145" actId="478"/>
          <ac:picMkLst>
            <pc:docMk/>
            <pc:sldMk cId="1705512787" sldId="285"/>
            <ac:picMk id="5" creationId="{58EDE3CB-498E-4B5C-96EB-45780A35E040}"/>
          </ac:picMkLst>
        </pc:picChg>
        <pc:picChg chg="add mod">
          <ac:chgData name="Baller, Christopher R" userId="f887ca81-774a-46e5-9b4d-4103f0dd11e3" providerId="ADAL" clId="{BDED227C-0699-4601-8C99-937C0F7E4C19}" dt="2022-04-18T21:41:26.750" v="150" actId="14100"/>
          <ac:picMkLst>
            <pc:docMk/>
            <pc:sldMk cId="1705512787" sldId="285"/>
            <ac:picMk id="8" creationId="{D2B4B3DE-767B-41C7-8D80-631BB4DF5712}"/>
          </ac:picMkLst>
        </pc:picChg>
        <pc:picChg chg="del">
          <ac:chgData name="Baller, Christopher R" userId="f887ca81-774a-46e5-9b4d-4103f0dd11e3" providerId="ADAL" clId="{BDED227C-0699-4601-8C99-937C0F7E4C19}" dt="2022-04-18T21:40:30.974" v="139" actId="478"/>
          <ac:picMkLst>
            <pc:docMk/>
            <pc:sldMk cId="1705512787" sldId="285"/>
            <ac:picMk id="19" creationId="{91FEA88B-154F-3256-5387-9B6EB16F27B3}"/>
          </ac:picMkLst>
        </pc:picChg>
        <pc:picChg chg="add del">
          <ac:chgData name="Baller, Christopher R" userId="f887ca81-774a-46e5-9b4d-4103f0dd11e3" providerId="ADAL" clId="{BDED227C-0699-4601-8C99-937C0F7E4C19}" dt="2022-04-18T21:40:50.864" v="142" actId="26606"/>
          <ac:picMkLst>
            <pc:docMk/>
            <pc:sldMk cId="1705512787" sldId="285"/>
            <ac:picMk id="21" creationId="{78976801-4346-4636-BA62-265C81DFE7C4}"/>
          </ac:picMkLst>
        </pc:picChg>
        <pc:picChg chg="add del">
          <ac:chgData name="Baller, Christopher R" userId="f887ca81-774a-46e5-9b4d-4103f0dd11e3" providerId="ADAL" clId="{BDED227C-0699-4601-8C99-937C0F7E4C19}" dt="2022-04-18T21:40:50.862" v="141" actId="26606"/>
          <ac:picMkLst>
            <pc:docMk/>
            <pc:sldMk cId="1705512787" sldId="285"/>
            <ac:picMk id="30" creationId="{6CACDD17-9043-46DF-882D-420365B79C18}"/>
          </ac:picMkLst>
        </pc:picChg>
        <pc:picChg chg="add del">
          <ac:chgData name="Baller, Christopher R" userId="f887ca81-774a-46e5-9b4d-4103f0dd11e3" providerId="ADAL" clId="{BDED227C-0699-4601-8C99-937C0F7E4C19}" dt="2022-04-18T21:40:50.862" v="141" actId="26606"/>
          <ac:picMkLst>
            <pc:docMk/>
            <pc:sldMk cId="1705512787" sldId="285"/>
            <ac:picMk id="34" creationId="{E92B246D-47CC-40F8-8DE7-B65D409E945E}"/>
          </ac:picMkLst>
        </pc:picChg>
      </pc:sldChg>
      <pc:sldChg chg="modSp mod">
        <pc:chgData name="Baller, Christopher R" userId="f887ca81-774a-46e5-9b4d-4103f0dd11e3" providerId="ADAL" clId="{BDED227C-0699-4601-8C99-937C0F7E4C19}" dt="2022-04-18T22:12:24.582" v="1072" actId="20577"/>
        <pc:sldMkLst>
          <pc:docMk/>
          <pc:sldMk cId="4231384196" sldId="286"/>
        </pc:sldMkLst>
        <pc:spChg chg="mod">
          <ac:chgData name="Baller, Christopher R" userId="f887ca81-774a-46e5-9b4d-4103f0dd11e3" providerId="ADAL" clId="{BDED227C-0699-4601-8C99-937C0F7E4C19}" dt="2022-04-18T22:12:24.582" v="1072" actId="20577"/>
          <ac:spMkLst>
            <pc:docMk/>
            <pc:sldMk cId="4231384196" sldId="286"/>
            <ac:spMk id="2" creationId="{0241C89C-84DB-4271-8761-C43C3C68D505}"/>
          </ac:spMkLst>
        </pc:spChg>
      </pc:sldChg>
      <pc:sldChg chg="modSp mod">
        <pc:chgData name="Baller, Christopher R" userId="f887ca81-774a-46e5-9b4d-4103f0dd11e3" providerId="ADAL" clId="{BDED227C-0699-4601-8C99-937C0F7E4C19}" dt="2022-04-18T22:18:16.425" v="1633" actId="20577"/>
        <pc:sldMkLst>
          <pc:docMk/>
          <pc:sldMk cId="3775895317" sldId="288"/>
        </pc:sldMkLst>
        <pc:spChg chg="mod">
          <ac:chgData name="Baller, Christopher R" userId="f887ca81-774a-46e5-9b4d-4103f0dd11e3" providerId="ADAL" clId="{BDED227C-0699-4601-8C99-937C0F7E4C19}" dt="2022-04-18T22:18:16.425" v="1633" actId="20577"/>
          <ac:spMkLst>
            <pc:docMk/>
            <pc:sldMk cId="3775895317" sldId="288"/>
            <ac:spMk id="2" creationId="{DCEA7F46-A2CD-4324-803A-B09845556229}"/>
          </ac:spMkLst>
        </pc:spChg>
      </pc:sldChg>
      <pc:sldChg chg="modSp mod">
        <pc:chgData name="Baller, Christopher R" userId="f887ca81-774a-46e5-9b4d-4103f0dd11e3" providerId="ADAL" clId="{BDED227C-0699-4601-8C99-937C0F7E4C19}" dt="2022-04-18T21:44:38.740" v="172" actId="122"/>
        <pc:sldMkLst>
          <pc:docMk/>
          <pc:sldMk cId="2801520075" sldId="289"/>
        </pc:sldMkLst>
        <pc:spChg chg="mod">
          <ac:chgData name="Baller, Christopher R" userId="f887ca81-774a-46e5-9b4d-4103f0dd11e3" providerId="ADAL" clId="{BDED227C-0699-4601-8C99-937C0F7E4C19}" dt="2022-04-18T21:44:38.740" v="172" actId="122"/>
          <ac:spMkLst>
            <pc:docMk/>
            <pc:sldMk cId="2801520075" sldId="289"/>
            <ac:spMk id="2" creationId="{A4D10E01-D9FF-45F3-A613-657DDC77D0C9}"/>
          </ac:spMkLst>
        </pc:spChg>
      </pc:sldChg>
      <pc:sldChg chg="addSp delSp modSp add mod">
        <pc:chgData name="Baller, Christopher R" userId="f887ca81-774a-46e5-9b4d-4103f0dd11e3" providerId="ADAL" clId="{BDED227C-0699-4601-8C99-937C0F7E4C19}" dt="2022-04-18T21:42:48.722" v="170" actId="1076"/>
        <pc:sldMkLst>
          <pc:docMk/>
          <pc:sldMk cId="3259007538" sldId="298"/>
        </pc:sldMkLst>
        <pc:spChg chg="mod">
          <ac:chgData name="Baller, Christopher R" userId="f887ca81-774a-46e5-9b4d-4103f0dd11e3" providerId="ADAL" clId="{BDED227C-0699-4601-8C99-937C0F7E4C19}" dt="2022-04-18T21:42:25.310" v="163" actId="20577"/>
          <ac:spMkLst>
            <pc:docMk/>
            <pc:sldMk cId="3259007538" sldId="298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1:42:37.743" v="165" actId="931"/>
          <ac:spMkLst>
            <pc:docMk/>
            <pc:sldMk cId="3259007538" sldId="298"/>
            <ac:spMk id="4" creationId="{742B24D2-4614-4AD9-B0A7-D76093E396DB}"/>
          </ac:spMkLst>
        </pc:spChg>
        <pc:picChg chg="add mod">
          <ac:chgData name="Baller, Christopher R" userId="f887ca81-774a-46e5-9b4d-4103f0dd11e3" providerId="ADAL" clId="{BDED227C-0699-4601-8C99-937C0F7E4C19}" dt="2022-04-18T21:42:48.722" v="170" actId="1076"/>
          <ac:picMkLst>
            <pc:docMk/>
            <pc:sldMk cId="3259007538" sldId="298"/>
            <ac:picMk id="6" creationId="{47F8A714-5B61-4101-8193-007091B8BF35}"/>
          </ac:picMkLst>
        </pc:picChg>
        <pc:picChg chg="del">
          <ac:chgData name="Baller, Christopher R" userId="f887ca81-774a-46e5-9b4d-4103f0dd11e3" providerId="ADAL" clId="{BDED227C-0699-4601-8C99-937C0F7E4C19}" dt="2022-04-18T21:42:30.433" v="164" actId="478"/>
          <ac:picMkLst>
            <pc:docMk/>
            <pc:sldMk cId="3259007538" sldId="298"/>
            <ac:picMk id="8" creationId="{D2B4B3DE-767B-41C7-8D80-631BB4DF5712}"/>
          </ac:picMkLst>
        </pc:picChg>
      </pc:sldChg>
      <pc:sldChg chg="addSp delSp modSp add mod ord">
        <pc:chgData name="Baller, Christopher R" userId="f887ca81-774a-46e5-9b4d-4103f0dd11e3" providerId="ADAL" clId="{BDED227C-0699-4601-8C99-937C0F7E4C19}" dt="2022-04-20T20:32:40.470" v="1676" actId="1076"/>
        <pc:sldMkLst>
          <pc:docMk/>
          <pc:sldMk cId="3685738083" sldId="299"/>
        </pc:sldMkLst>
        <pc:spChg chg="mod">
          <ac:chgData name="Baller, Christopher R" userId="f887ca81-774a-46e5-9b4d-4103f0dd11e3" providerId="ADAL" clId="{BDED227C-0699-4601-8C99-937C0F7E4C19}" dt="2022-04-18T21:47:46.024" v="238" actId="1076"/>
          <ac:spMkLst>
            <pc:docMk/>
            <pc:sldMk cId="3685738083" sldId="299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1:45:29.495" v="206" actId="931"/>
          <ac:spMkLst>
            <pc:docMk/>
            <pc:sldMk cId="3685738083" sldId="299"/>
            <ac:spMk id="4" creationId="{008D83EA-44A1-4C0A-8554-617E8BD06DC3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11" creationId="{44EE58E9-C968-97C7-E21A-4399DD6769ED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14" creationId="{F4979F40-3A44-4CCB-9EB7-F8318BCE576B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18" creationId="{AFD071FA-0514-4371-9568-86216A1F4658}"/>
          </ac:spMkLst>
        </pc:spChg>
        <pc:spChg chg="add del">
          <ac:chgData name="Baller, Christopher R" userId="f887ca81-774a-46e5-9b4d-4103f0dd11e3" providerId="ADAL" clId="{BDED227C-0699-4601-8C99-937C0F7E4C19}" dt="2022-04-18T21:46:16.122" v="214" actId="26606"/>
          <ac:spMkLst>
            <pc:docMk/>
            <pc:sldMk cId="3685738083" sldId="299"/>
            <ac:spMk id="20" creationId="{5211DDA4-E7B5-4325-A844-B7F59B084BA7}"/>
          </ac:spMkLst>
        </pc:spChg>
        <pc:spChg chg="add">
          <ac:chgData name="Baller, Christopher R" userId="f887ca81-774a-46e5-9b4d-4103f0dd11e3" providerId="ADAL" clId="{BDED227C-0699-4601-8C99-937C0F7E4C19}" dt="2022-04-18T21:46:16.135" v="215" actId="26606"/>
          <ac:spMkLst>
            <pc:docMk/>
            <pc:sldMk cId="3685738083" sldId="299"/>
            <ac:spMk id="24" creationId="{C610D2AE-07EF-436A-9755-AA8DF4B933A4}"/>
          </ac:spMkLst>
        </pc:spChg>
        <pc:spChg chg="add">
          <ac:chgData name="Baller, Christopher R" userId="f887ca81-774a-46e5-9b4d-4103f0dd11e3" providerId="ADAL" clId="{BDED227C-0699-4601-8C99-937C0F7E4C19}" dt="2022-04-18T21:46:16.135" v="215" actId="26606"/>
          <ac:spMkLst>
            <pc:docMk/>
            <pc:sldMk cId="3685738083" sldId="299"/>
            <ac:spMk id="26" creationId="{CF2D8AD5-434A-4C0E-9F5B-C1AFD645F364}"/>
          </ac:spMkLst>
        </pc:spChg>
        <pc:spChg chg="add">
          <ac:chgData name="Baller, Christopher R" userId="f887ca81-774a-46e5-9b4d-4103f0dd11e3" providerId="ADAL" clId="{BDED227C-0699-4601-8C99-937C0F7E4C19}" dt="2022-04-18T21:46:16.135" v="215" actId="26606"/>
          <ac:spMkLst>
            <pc:docMk/>
            <pc:sldMk cId="3685738083" sldId="299"/>
            <ac:spMk id="28" creationId="{36FF9844-5868-9A8E-6AD0-29544232F7DA}"/>
          </ac:spMkLst>
        </pc:spChg>
        <pc:picChg chg="del">
          <ac:chgData name="Baller, Christopher R" userId="f887ca81-774a-46e5-9b4d-4103f0dd11e3" providerId="ADAL" clId="{BDED227C-0699-4601-8C99-937C0F7E4C19}" dt="2022-04-18T21:45:25.154" v="205" actId="478"/>
          <ac:picMkLst>
            <pc:docMk/>
            <pc:sldMk cId="3685738083" sldId="299"/>
            <ac:picMk id="6" creationId="{47F8A714-5B61-4101-8193-007091B8BF35}"/>
          </ac:picMkLst>
        </pc:picChg>
        <pc:picChg chg="add mod">
          <ac:chgData name="Baller, Christopher R" userId="f887ca81-774a-46e5-9b4d-4103f0dd11e3" providerId="ADAL" clId="{BDED227C-0699-4601-8C99-937C0F7E4C19}" dt="2022-04-20T20:32:40.470" v="1676" actId="1076"/>
          <ac:picMkLst>
            <pc:docMk/>
            <pc:sldMk cId="3685738083" sldId="299"/>
            <ac:picMk id="7" creationId="{412D8536-D1D0-4A49-A604-F49D8606FEDA}"/>
          </ac:picMkLst>
        </pc:picChg>
        <pc:picChg chg="add del">
          <ac:chgData name="Baller, Christopher R" userId="f887ca81-774a-46e5-9b4d-4103f0dd11e3" providerId="ADAL" clId="{BDED227C-0699-4601-8C99-937C0F7E4C19}" dt="2022-04-18T21:46:16.122" v="214" actId="26606"/>
          <ac:picMkLst>
            <pc:docMk/>
            <pc:sldMk cId="3685738083" sldId="299"/>
            <ac:picMk id="16" creationId="{15291D39-6B03-4BB5-BFC6-CBF11E90BFD6}"/>
          </ac:picMkLst>
        </pc:picChg>
        <pc:picChg chg="add del">
          <ac:chgData name="Baller, Christopher R" userId="f887ca81-774a-46e5-9b4d-4103f0dd11e3" providerId="ADAL" clId="{BDED227C-0699-4601-8C99-937C0F7E4C19}" dt="2022-04-18T21:46:16.122" v="214" actId="26606"/>
          <ac:picMkLst>
            <pc:docMk/>
            <pc:sldMk cId="3685738083" sldId="299"/>
            <ac:picMk id="22" creationId="{0D58E222-6309-4F79-AC20-9D3C69CD9B16}"/>
          </ac:picMkLst>
        </pc:picChg>
        <pc:picChg chg="add">
          <ac:chgData name="Baller, Christopher R" userId="f887ca81-774a-46e5-9b4d-4103f0dd11e3" providerId="ADAL" clId="{BDED227C-0699-4601-8C99-937C0F7E4C19}" dt="2022-04-18T21:46:16.135" v="215" actId="26606"/>
          <ac:picMkLst>
            <pc:docMk/>
            <pc:sldMk cId="3685738083" sldId="299"/>
            <ac:picMk id="25" creationId="{6CACDD17-9043-46DF-882D-420365B79C18}"/>
          </ac:picMkLst>
        </pc:picChg>
        <pc:picChg chg="add">
          <ac:chgData name="Baller, Christopher R" userId="f887ca81-774a-46e5-9b4d-4103f0dd11e3" providerId="ADAL" clId="{BDED227C-0699-4601-8C99-937C0F7E4C19}" dt="2022-04-18T21:46:16.135" v="215" actId="26606"/>
          <ac:picMkLst>
            <pc:docMk/>
            <pc:sldMk cId="3685738083" sldId="299"/>
            <ac:picMk id="27" creationId="{E92B246D-47CC-40F8-8DE7-B65D409E945E}"/>
          </ac:picMkLst>
        </pc:picChg>
      </pc:sldChg>
      <pc:sldChg chg="addSp delSp modSp add mod">
        <pc:chgData name="Baller, Christopher R" userId="f887ca81-774a-46e5-9b4d-4103f0dd11e3" providerId="ADAL" clId="{BDED227C-0699-4601-8C99-937C0F7E4C19}" dt="2022-04-18T21:47:29.576" v="236" actId="1076"/>
        <pc:sldMkLst>
          <pc:docMk/>
          <pc:sldMk cId="994247736" sldId="300"/>
        </pc:sldMkLst>
        <pc:spChg chg="mod">
          <ac:chgData name="Baller, Christopher R" userId="f887ca81-774a-46e5-9b4d-4103f0dd11e3" providerId="ADAL" clId="{BDED227C-0699-4601-8C99-937C0F7E4C19}" dt="2022-04-18T21:47:00.558" v="227" actId="20577"/>
          <ac:spMkLst>
            <pc:docMk/>
            <pc:sldMk cId="994247736" sldId="300"/>
            <ac:spMk id="2" creationId="{E56E0E62-E7CC-4CBD-9F47-2EE83ABEC4A2}"/>
          </ac:spMkLst>
        </pc:spChg>
        <pc:spChg chg="del">
          <ac:chgData name="Baller, Christopher R" userId="f887ca81-774a-46e5-9b4d-4103f0dd11e3" providerId="ADAL" clId="{BDED227C-0699-4601-8C99-937C0F7E4C19}" dt="2022-04-18T21:47:10.671" v="229" actId="931"/>
          <ac:spMkLst>
            <pc:docMk/>
            <pc:sldMk cId="994247736" sldId="300"/>
            <ac:spMk id="28" creationId="{36FF9844-5868-9A8E-6AD0-29544232F7DA}"/>
          </ac:spMkLst>
        </pc:spChg>
        <pc:picChg chg="add mod">
          <ac:chgData name="Baller, Christopher R" userId="f887ca81-774a-46e5-9b4d-4103f0dd11e3" providerId="ADAL" clId="{BDED227C-0699-4601-8C99-937C0F7E4C19}" dt="2022-04-18T21:47:29.576" v="236" actId="1076"/>
          <ac:picMkLst>
            <pc:docMk/>
            <pc:sldMk cId="994247736" sldId="300"/>
            <ac:picMk id="4" creationId="{E5B10550-95AD-48EE-9733-5BF480AE9E57}"/>
          </ac:picMkLst>
        </pc:picChg>
        <pc:picChg chg="del">
          <ac:chgData name="Baller, Christopher R" userId="f887ca81-774a-46e5-9b4d-4103f0dd11e3" providerId="ADAL" clId="{BDED227C-0699-4601-8C99-937C0F7E4C19}" dt="2022-04-18T21:47:04.049" v="228" actId="478"/>
          <ac:picMkLst>
            <pc:docMk/>
            <pc:sldMk cId="994247736" sldId="300"/>
            <ac:picMk id="7" creationId="{412D8536-D1D0-4A49-A604-F49D8606FEDA}"/>
          </ac:picMkLst>
        </pc:picChg>
      </pc:sldChg>
      <pc:sldChg chg="addSp delSp modSp add mod">
        <pc:chgData name="Baller, Christopher R" userId="f887ca81-774a-46e5-9b4d-4103f0dd11e3" providerId="ADAL" clId="{BDED227C-0699-4601-8C99-937C0F7E4C19}" dt="2022-04-18T21:48:37.473" v="255" actId="1076"/>
        <pc:sldMkLst>
          <pc:docMk/>
          <pc:sldMk cId="2441425114" sldId="301"/>
        </pc:sldMkLst>
        <pc:spChg chg="mod">
          <ac:chgData name="Baller, Christopher R" userId="f887ca81-774a-46e5-9b4d-4103f0dd11e3" providerId="ADAL" clId="{BDED227C-0699-4601-8C99-937C0F7E4C19}" dt="2022-04-18T21:48:19.285" v="246" actId="20577"/>
          <ac:spMkLst>
            <pc:docMk/>
            <pc:sldMk cId="2441425114" sldId="301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1:48:25.667" v="248" actId="931"/>
          <ac:spMkLst>
            <pc:docMk/>
            <pc:sldMk cId="2441425114" sldId="301"/>
            <ac:spMk id="5" creationId="{002B851B-DA0D-4007-99EC-A388A00576E8}"/>
          </ac:spMkLst>
        </pc:spChg>
        <pc:picChg chg="del">
          <ac:chgData name="Baller, Christopher R" userId="f887ca81-774a-46e5-9b4d-4103f0dd11e3" providerId="ADAL" clId="{BDED227C-0699-4601-8C99-937C0F7E4C19}" dt="2022-04-18T21:48:21.263" v="247" actId="478"/>
          <ac:picMkLst>
            <pc:docMk/>
            <pc:sldMk cId="2441425114" sldId="301"/>
            <ac:picMk id="4" creationId="{E5B10550-95AD-48EE-9733-5BF480AE9E57}"/>
          </ac:picMkLst>
        </pc:picChg>
        <pc:picChg chg="add mod">
          <ac:chgData name="Baller, Christopher R" userId="f887ca81-774a-46e5-9b4d-4103f0dd11e3" providerId="ADAL" clId="{BDED227C-0699-4601-8C99-937C0F7E4C19}" dt="2022-04-18T21:48:37.473" v="255" actId="1076"/>
          <ac:picMkLst>
            <pc:docMk/>
            <pc:sldMk cId="2441425114" sldId="301"/>
            <ac:picMk id="7" creationId="{5A82D761-96CC-45A5-8DA8-35EE7A55BA82}"/>
          </ac:picMkLst>
        </pc:picChg>
      </pc:sldChg>
      <pc:sldChg chg="addSp delSp modSp add mod ord">
        <pc:chgData name="Baller, Christopher R" userId="f887ca81-774a-46e5-9b4d-4103f0dd11e3" providerId="ADAL" clId="{BDED227C-0699-4601-8C99-937C0F7E4C19}" dt="2022-04-18T22:13:16.777" v="1101" actId="14100"/>
        <pc:sldMkLst>
          <pc:docMk/>
          <pc:sldMk cId="896044118" sldId="302"/>
        </pc:sldMkLst>
        <pc:spChg chg="mod">
          <ac:chgData name="Baller, Christopher R" userId="f887ca81-774a-46e5-9b4d-4103f0dd11e3" providerId="ADAL" clId="{BDED227C-0699-4601-8C99-937C0F7E4C19}" dt="2022-04-18T22:12:54.312" v="1093" actId="20577"/>
          <ac:spMkLst>
            <pc:docMk/>
            <pc:sldMk cId="896044118" sldId="302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2:13:02.052" v="1095" actId="931"/>
          <ac:spMkLst>
            <pc:docMk/>
            <pc:sldMk cId="896044118" sldId="302"/>
            <ac:spMk id="4" creationId="{27BF5434-200B-4FBC-B1D8-52742F83990C}"/>
          </ac:spMkLst>
        </pc:spChg>
        <pc:picChg chg="add mod">
          <ac:chgData name="Baller, Christopher R" userId="f887ca81-774a-46e5-9b4d-4103f0dd11e3" providerId="ADAL" clId="{BDED227C-0699-4601-8C99-937C0F7E4C19}" dt="2022-04-18T22:13:16.777" v="1101" actId="14100"/>
          <ac:picMkLst>
            <pc:docMk/>
            <pc:sldMk cId="896044118" sldId="302"/>
            <ac:picMk id="6" creationId="{F5FA3AF0-C3D9-4377-AFBA-70F666045ACE}"/>
          </ac:picMkLst>
        </pc:picChg>
        <pc:picChg chg="del">
          <ac:chgData name="Baller, Christopher R" userId="f887ca81-774a-46e5-9b4d-4103f0dd11e3" providerId="ADAL" clId="{BDED227C-0699-4601-8C99-937C0F7E4C19}" dt="2022-04-18T22:12:57.216" v="1094" actId="478"/>
          <ac:picMkLst>
            <pc:docMk/>
            <pc:sldMk cId="896044118" sldId="302"/>
            <ac:picMk id="7" creationId="{5A82D761-96CC-45A5-8DA8-35EE7A55BA82}"/>
          </ac:picMkLst>
        </pc:picChg>
      </pc:sldChg>
      <pc:sldChg chg="addSp delSp modSp add mod ord">
        <pc:chgData name="Baller, Christopher R" userId="f887ca81-774a-46e5-9b4d-4103f0dd11e3" providerId="ADAL" clId="{BDED227C-0699-4601-8C99-937C0F7E4C19}" dt="2022-04-18T22:21:05.146" v="1655" actId="1076"/>
        <pc:sldMkLst>
          <pc:docMk/>
          <pc:sldMk cId="4137771612" sldId="303"/>
        </pc:sldMkLst>
        <pc:spChg chg="mod">
          <ac:chgData name="Baller, Christopher R" userId="f887ca81-774a-46e5-9b4d-4103f0dd11e3" providerId="ADAL" clId="{BDED227C-0699-4601-8C99-937C0F7E4C19}" dt="2022-04-18T22:18:43.325" v="1643" actId="20577"/>
          <ac:spMkLst>
            <pc:docMk/>
            <pc:sldMk cId="4137771612" sldId="303"/>
            <ac:spMk id="2" creationId="{E56E0E62-E7CC-4CBD-9F47-2EE83ABEC4A2}"/>
          </ac:spMkLst>
        </pc:spChg>
        <pc:spChg chg="add del mod">
          <ac:chgData name="Baller, Christopher R" userId="f887ca81-774a-46e5-9b4d-4103f0dd11e3" providerId="ADAL" clId="{BDED227C-0699-4601-8C99-937C0F7E4C19}" dt="2022-04-18T22:18:49.237" v="1645" actId="931"/>
          <ac:spMkLst>
            <pc:docMk/>
            <pc:sldMk cId="4137771612" sldId="303"/>
            <ac:spMk id="4" creationId="{33DC38D0-B1D2-4F64-B1B6-A03A17F978B5}"/>
          </ac:spMkLst>
        </pc:spChg>
        <pc:picChg chg="del">
          <ac:chgData name="Baller, Christopher R" userId="f887ca81-774a-46e5-9b4d-4103f0dd11e3" providerId="ADAL" clId="{BDED227C-0699-4601-8C99-937C0F7E4C19}" dt="2022-04-18T22:18:45.228" v="1644" actId="478"/>
          <ac:picMkLst>
            <pc:docMk/>
            <pc:sldMk cId="4137771612" sldId="303"/>
            <ac:picMk id="6" creationId="{F5FA3AF0-C3D9-4377-AFBA-70F666045ACE}"/>
          </ac:picMkLst>
        </pc:picChg>
        <pc:picChg chg="add mod">
          <ac:chgData name="Baller, Christopher R" userId="f887ca81-774a-46e5-9b4d-4103f0dd11e3" providerId="ADAL" clId="{BDED227C-0699-4601-8C99-937C0F7E4C19}" dt="2022-04-18T22:21:05.146" v="1655" actId="1076"/>
          <ac:picMkLst>
            <pc:docMk/>
            <pc:sldMk cId="4137771612" sldId="303"/>
            <ac:picMk id="7" creationId="{E90C042A-DFC2-4184-813B-A92EAFBD9EE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nscu.sharepoint.com/teams/METRO-Math430Spring2022-Team-TeamCMT/Shared%20Documents/Team%20CMT/Swede%20Hollow%20-%20Party%20Size%20&amp;%20Price%20data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nscu.sharepoint.com/teams/METRO-Math430Spring2022-Team-TeamCMT/Shared%20Documents/Team%20CMT/Final%20Review/Project%202%20Compiled%20Researc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mnscu.sharepoint.com/teams/METRO-Math430Spring2022-Team-TeamCMT/Shared%20Documents/Team%20CMT/Final%20Review/Project%202%20Compiled%20Researc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[Swede Hollow - Party Size &amp; Price data .xlsx]Party Size by day!PivotTable13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Percentage of Party Size by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'Party Size by day'!$B$3:$B$4</c:f>
              <c:strCache>
                <c:ptCount val="1"/>
                <c:pt idx="0">
                  <c:v>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day'!$B$5:$B$19</c:f>
              <c:numCache>
                <c:formatCode>0.00</c:formatCode>
                <c:ptCount val="15"/>
                <c:pt idx="0">
                  <c:v>0.30303030303030304</c:v>
                </c:pt>
                <c:pt idx="1">
                  <c:v>0.53125</c:v>
                </c:pt>
                <c:pt idx="2">
                  <c:v>0.17073170731707318</c:v>
                </c:pt>
                <c:pt idx="3">
                  <c:v>0.20689655172413793</c:v>
                </c:pt>
                <c:pt idx="4">
                  <c:v>0.20454545454545456</c:v>
                </c:pt>
                <c:pt idx="5">
                  <c:v>0.28000000000000003</c:v>
                </c:pt>
                <c:pt idx="6">
                  <c:v>0.31818181818181818</c:v>
                </c:pt>
                <c:pt idx="7">
                  <c:v>0.35294117647058826</c:v>
                </c:pt>
                <c:pt idx="8">
                  <c:v>0.35294117647058826</c:v>
                </c:pt>
                <c:pt idx="9">
                  <c:v>0.27500000000000002</c:v>
                </c:pt>
                <c:pt idx="10">
                  <c:v>0.36842105263157893</c:v>
                </c:pt>
                <c:pt idx="11">
                  <c:v>0.27027027027027029</c:v>
                </c:pt>
                <c:pt idx="12">
                  <c:v>0.37037037037037035</c:v>
                </c:pt>
                <c:pt idx="13">
                  <c:v>0.30303030303030304</c:v>
                </c:pt>
                <c:pt idx="14">
                  <c:v>0.3125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BD-460E-801F-748C10B9FDF8}"/>
            </c:ext>
          </c:extLst>
        </c:ser>
        <c:ser>
          <c:idx val="1"/>
          <c:order val="1"/>
          <c:tx>
            <c:strRef>
              <c:f>'Party Size by day'!$C$3:$C$4</c:f>
              <c:strCache>
                <c:ptCount val="1"/>
                <c:pt idx="0">
                  <c:v>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day'!$C$5:$C$19</c:f>
              <c:numCache>
                <c:formatCode>0.00</c:formatCode>
                <c:ptCount val="15"/>
                <c:pt idx="0">
                  <c:v>0.27272727272727271</c:v>
                </c:pt>
                <c:pt idx="1">
                  <c:v>0.1875</c:v>
                </c:pt>
                <c:pt idx="2">
                  <c:v>0.41463414634146339</c:v>
                </c:pt>
                <c:pt idx="3">
                  <c:v>0.51724137931034486</c:v>
                </c:pt>
                <c:pt idx="4">
                  <c:v>0.54545454545454541</c:v>
                </c:pt>
                <c:pt idx="5">
                  <c:v>0.4</c:v>
                </c:pt>
                <c:pt idx="6">
                  <c:v>0.36363636363636365</c:v>
                </c:pt>
                <c:pt idx="7">
                  <c:v>0.3235294117647059</c:v>
                </c:pt>
                <c:pt idx="8">
                  <c:v>0.3235294117647059</c:v>
                </c:pt>
                <c:pt idx="9">
                  <c:v>0.47499999999999998</c:v>
                </c:pt>
                <c:pt idx="10">
                  <c:v>0.42105263157894735</c:v>
                </c:pt>
                <c:pt idx="11">
                  <c:v>0.45945945945945948</c:v>
                </c:pt>
                <c:pt idx="12">
                  <c:v>0.33333333333333331</c:v>
                </c:pt>
                <c:pt idx="13">
                  <c:v>0.39393939393939392</c:v>
                </c:pt>
                <c:pt idx="14">
                  <c:v>0.41666666666666669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BD-460E-801F-748C10B9FDF8}"/>
            </c:ext>
          </c:extLst>
        </c:ser>
        <c:ser>
          <c:idx val="2"/>
          <c:order val="2"/>
          <c:tx>
            <c:strRef>
              <c:f>'Party Size by day'!$D$3:$D$4</c:f>
              <c:strCache>
                <c:ptCount val="1"/>
                <c:pt idx="0">
                  <c:v>3</c:v>
                </c:pt>
              </c:strCache>
            </c:strRef>
          </c:tx>
          <c:spPr>
            <a:ln w="22225" cap="rnd">
              <a:solidFill>
                <a:schemeClr val="accent3">
                  <a:lumMod val="20000"/>
                  <a:lumOff val="80000"/>
                </a:schemeClr>
              </a:solidFill>
            </a:ln>
            <a:effectLst>
              <a:glow rad="139700">
                <a:schemeClr val="accent3">
                  <a:lumMod val="40000"/>
                  <a:lumOff val="60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day'!$D$5:$D$19</c:f>
              <c:numCache>
                <c:formatCode>0.00</c:formatCode>
                <c:ptCount val="15"/>
                <c:pt idx="0">
                  <c:v>0.33333333333333331</c:v>
                </c:pt>
                <c:pt idx="1">
                  <c:v>0.1875</c:v>
                </c:pt>
                <c:pt idx="2">
                  <c:v>0.31707317073170732</c:v>
                </c:pt>
                <c:pt idx="3">
                  <c:v>0.20689655172413793</c:v>
                </c:pt>
                <c:pt idx="4">
                  <c:v>0.13636363636363635</c:v>
                </c:pt>
                <c:pt idx="5">
                  <c:v>0.24</c:v>
                </c:pt>
                <c:pt idx="6">
                  <c:v>0.20454545454545456</c:v>
                </c:pt>
                <c:pt idx="7">
                  <c:v>0.3235294117647059</c:v>
                </c:pt>
                <c:pt idx="8">
                  <c:v>0.26470588235294118</c:v>
                </c:pt>
                <c:pt idx="9">
                  <c:v>0.17499999999999999</c:v>
                </c:pt>
                <c:pt idx="10">
                  <c:v>0.10526315789473684</c:v>
                </c:pt>
                <c:pt idx="11">
                  <c:v>0.21621621621621623</c:v>
                </c:pt>
                <c:pt idx="12">
                  <c:v>0.24074074074074073</c:v>
                </c:pt>
                <c:pt idx="13">
                  <c:v>0.27272727272727271</c:v>
                </c:pt>
                <c:pt idx="14">
                  <c:v>0.16666666666666666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BD-460E-801F-748C10B9FDF8}"/>
            </c:ext>
          </c:extLst>
        </c:ser>
        <c:ser>
          <c:idx val="3"/>
          <c:order val="3"/>
          <c:tx>
            <c:strRef>
              <c:f>'Party Size by day'!$E$3:$E$4</c:f>
              <c:strCache>
                <c:ptCount val="1"/>
                <c:pt idx="0">
                  <c:v>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lumMod val="60000"/>
                  <a:lumOff val="40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'Party Size by day'!$A$5:$A$19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strCache>
            </c:strRef>
          </c:cat>
          <c:val>
            <c:numRef>
              <c:f>'Party Size by day'!$E$5:$E$19</c:f>
              <c:numCache>
                <c:formatCode>0.00</c:formatCode>
                <c:ptCount val="15"/>
                <c:pt idx="0">
                  <c:v>9.0909090909090912E-2</c:v>
                </c:pt>
                <c:pt idx="1">
                  <c:v>9.375E-2</c:v>
                </c:pt>
                <c:pt idx="2">
                  <c:v>9.7560975609756101E-2</c:v>
                </c:pt>
                <c:pt idx="3">
                  <c:v>6.8965517241379309E-2</c:v>
                </c:pt>
                <c:pt idx="4">
                  <c:v>0.11363636363636363</c:v>
                </c:pt>
                <c:pt idx="5">
                  <c:v>0.08</c:v>
                </c:pt>
                <c:pt idx="6">
                  <c:v>0.11363636363636363</c:v>
                </c:pt>
                <c:pt idx="7">
                  <c:v>0</c:v>
                </c:pt>
                <c:pt idx="8">
                  <c:v>5.8823529411764705E-2</c:v>
                </c:pt>
                <c:pt idx="9">
                  <c:v>7.4999999999999997E-2</c:v>
                </c:pt>
                <c:pt idx="10">
                  <c:v>0.10526315789473684</c:v>
                </c:pt>
                <c:pt idx="11">
                  <c:v>5.4054054054054057E-2</c:v>
                </c:pt>
                <c:pt idx="12">
                  <c:v>5.5555555555555552E-2</c:v>
                </c:pt>
                <c:pt idx="13">
                  <c:v>3.0303030303030304E-2</c:v>
                </c:pt>
                <c:pt idx="14">
                  <c:v>0.10416666666666667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BD-460E-801F-748C10B9F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3653679"/>
        <c:axId val="1873650767"/>
      </c:lineChart>
      <c:catAx>
        <c:axId val="18736536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</a:p>
            </c:rich>
          </c:tx>
          <c:layout>
            <c:manualLayout>
              <c:xMode val="edge"/>
              <c:yMode val="edge"/>
              <c:x val="0.45862280387081839"/>
              <c:y val="0.890065834681675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650767"/>
        <c:crosses val="autoZero"/>
        <c:auto val="1"/>
        <c:lblAlgn val="ctr"/>
        <c:lblOffset val="100"/>
        <c:noMultiLvlLbl val="0"/>
      </c:catAx>
      <c:valAx>
        <c:axId val="187365076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653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Predictive Chart for Queue</a:t>
            </a:r>
            <a:r>
              <a:rPr lang="en-US" baseline="0" dirty="0"/>
              <a:t>s of </a:t>
            </a:r>
            <a:r>
              <a:rPr lang="en-US" dirty="0"/>
              <a:t>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2100475872651542E-2"/>
                  <c:y val="2.82311385568164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B8-4812-B090-F823C0C50076}"/>
                </c:ext>
              </c:extLst>
            </c:dLbl>
            <c:dLbl>
              <c:idx val="2"/>
              <c:layout>
                <c:manualLayout>
                  <c:x val="1.0133281846115363E-16"/>
                  <c:y val="3.1756033646392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B8-4812-B090-F823C0C500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forward val="0.5"/>
            <c:backward val="0.5"/>
            <c:dispRSqr val="0"/>
            <c:dispEq val="1"/>
            <c:trendlineLbl>
              <c:layout>
                <c:manualLayout>
                  <c:x val="-0.10372513626136266"/>
                  <c:y val="-5.040564200415520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baseline="0" dirty="0"/>
                      <a:t>y = -0.0272x</a:t>
                    </a:r>
                    <a:r>
                      <a:rPr lang="en-US" sz="1400" b="1" baseline="30000" dirty="0"/>
                      <a:t>2</a:t>
                    </a:r>
                    <a:r>
                      <a:rPr lang="en-US" sz="1400" b="1" baseline="0" dirty="0"/>
                      <a:t> + 0.4583x - 0.9231</a:t>
                    </a:r>
                    <a:endParaRPr lang="en-US" sz="1400" b="1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Frequencies!$H$12:$H$14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8</c:v>
                </c:pt>
              </c:numCache>
            </c:numRef>
          </c:xVal>
          <c:yVal>
            <c:numRef>
              <c:f>Frequencies!$I$12:$I$14</c:f>
              <c:numCache>
                <c:formatCode>General</c:formatCode>
                <c:ptCount val="3"/>
                <c:pt idx="0">
                  <c:v>0.6875</c:v>
                </c:pt>
                <c:pt idx="1">
                  <c:v>0.84615379999999996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79-4C97-94A9-00437BA4F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736903"/>
        <c:axId val="946961927"/>
      </c:scatterChart>
      <c:valAx>
        <c:axId val="258736903"/>
        <c:scaling>
          <c:orientation val="minMax"/>
          <c:max val="8.5"/>
          <c:min val="4.5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20000"/>
                  <a:lumOff val="80000"/>
                  <a:alpha val="4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961927"/>
        <c:crosses val="autoZero"/>
        <c:crossBetween val="midCat"/>
      </c:valAx>
      <c:valAx>
        <c:axId val="946961927"/>
        <c:scaling>
          <c:orientation val="minMax"/>
          <c:max val="1.1000000000000001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736903"/>
        <c:crosses val="autoZero"/>
        <c:crossBetween val="midCat"/>
      </c:valAx>
      <c:spPr>
        <a:noFill/>
        <a:ln>
          <a:solidFill>
            <a:schemeClr val="accent3">
              <a:lumMod val="20000"/>
              <a:lumOff val="8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'Order Data Distribution'!$C$2:$C$365</cx:f>
        <cx:lvl ptCount="364" formatCode="General">
          <cx:pt idx="0">0.56000000000000005</cx:pt>
          <cx:pt idx="1">0.62</cx:pt>
          <cx:pt idx="2">0.78000000000000003</cx:pt>
          <cx:pt idx="3">0.71999999999999997</cx:pt>
          <cx:pt idx="4">0.87</cx:pt>
          <cx:pt idx="5">0.62</cx:pt>
          <cx:pt idx="6">0.55000000000000004</cx:pt>
          <cx:pt idx="7">0.53000000000000003</cx:pt>
          <cx:pt idx="8">0.60999999999999999</cx:pt>
          <cx:pt idx="9">0.82999999999999996</cx:pt>
          <cx:pt idx="10">0.70999999999999996</cx:pt>
          <cx:pt idx="11">0.75</cx:pt>
          <cx:pt idx="12">0.96999999999999997</cx:pt>
          <cx:pt idx="13">0.95999999999999996</cx:pt>
          <cx:pt idx="14">0.65000000000000002</cx:pt>
          <cx:pt idx="15">0.93999999999999995</cx:pt>
          <cx:pt idx="16">0.65000000000000002</cx:pt>
          <cx:pt idx="17">0.90000000000000002</cx:pt>
          <cx:pt idx="18">0.72999999999999998</cx:pt>
          <cx:pt idx="19">0.94999999999999996</cx:pt>
          <cx:pt idx="20">0.77000000000000002</cx:pt>
          <cx:pt idx="21">0.56999999999999995</cx:pt>
          <cx:pt idx="22">0.69999999999999996</cx:pt>
          <cx:pt idx="23">0.96999999999999997</cx:pt>
          <cx:pt idx="24">0.56000000000000005</cx:pt>
          <cx:pt idx="25">0.93999999999999995</cx:pt>
          <cx:pt idx="26">0.71999999999999997</cx:pt>
          <cx:pt idx="27">0.92000000000000004</cx:pt>
          <cx:pt idx="28">0.92000000000000004</cx:pt>
          <cx:pt idx="29">0.64000000000000001</cx:pt>
          <cx:pt idx="30">0.79000000000000004</cx:pt>
          <cx:pt idx="31">0.52000000000000002</cx:pt>
          <cx:pt idx="32">0.63</cx:pt>
          <cx:pt idx="33">0.71999999999999997</cx:pt>
          <cx:pt idx="34">0.63</cx:pt>
          <cx:pt idx="35">0.59999999999999998</cx:pt>
          <cx:pt idx="36">0.66000000000000003</cx:pt>
          <cx:pt idx="37">0.67000000000000004</cx:pt>
          <cx:pt idx="38">0.67000000000000004</cx:pt>
          <cx:pt idx="39">0.53000000000000003</cx:pt>
          <cx:pt idx="40">0.85999999999999999</cx:pt>
          <cx:pt idx="41">0.79000000000000004</cx:pt>
          <cx:pt idx="42">0.92000000000000004</cx:pt>
          <cx:pt idx="43">0.98999999999999999</cx:pt>
          <cx:pt idx="44">0.56000000000000005</cx:pt>
          <cx:pt idx="45">0.93000000000000005</cx:pt>
          <cx:pt idx="46">0.85999999999999999</cx:pt>
          <cx:pt idx="47">0.60999999999999999</cx:pt>
          <cx:pt idx="48">0.60999999999999999</cx:pt>
          <cx:pt idx="49">0.76000000000000001</cx:pt>
          <cx:pt idx="50">0.73999999999999999</cx:pt>
          <cx:pt idx="51">0.91000000000000003</cx:pt>
          <cx:pt idx="52">0.79000000000000004</cx:pt>
          <cx:pt idx="53">0.96999999999999997</cx:pt>
          <cx:pt idx="54">1</cx:pt>
          <cx:pt idx="55">0.93000000000000005</cx:pt>
          <cx:pt idx="56">0.81000000000000005</cx:pt>
          <cx:pt idx="57">0.88</cx:pt>
          <cx:pt idx="58">0.62</cx:pt>
          <cx:pt idx="59">0.76000000000000001</cx:pt>
          <cx:pt idx="60">0.97999999999999998</cx:pt>
          <cx:pt idx="61">0.92000000000000004</cx:pt>
          <cx:pt idx="62">0.97999999999999998</cx:pt>
          <cx:pt idx="63">0.53000000000000003</cx:pt>
          <cx:pt idx="64">0.78000000000000003</cx:pt>
          <cx:pt idx="65">0.92000000000000004</cx:pt>
          <cx:pt idx="66">0.60999999999999999</cx:pt>
          <cx:pt idx="67">0.67000000000000004</cx:pt>
          <cx:pt idx="68">0.84999999999999998</cx:pt>
          <cx:pt idx="69">0.75</cx:pt>
          <cx:pt idx="70">0.62</cx:pt>
          <cx:pt idx="71">0.85999999999999999</cx:pt>
          <cx:pt idx="72">0.56000000000000005</cx:pt>
          <cx:pt idx="73">0.91000000000000003</cx:pt>
          <cx:pt idx="74">0.73999999999999999</cx:pt>
          <cx:pt idx="75">0.63</cx:pt>
          <cx:pt idx="76">0.52000000000000002</cx:pt>
          <cx:pt idx="77">0.77000000000000002</cx:pt>
          <cx:pt idx="78">0.56999999999999995</cx:pt>
          <cx:pt idx="79">0.89000000000000001</cx:pt>
          <cx:pt idx="80">0.68999999999999995</cx:pt>
          <cx:pt idx="81">0.79000000000000004</cx:pt>
          <cx:pt idx="82">0.93999999999999995</cx:pt>
          <cx:pt idx="83">0.71999999999999997</cx:pt>
          <cx:pt idx="84">0.91000000000000003</cx:pt>
          <cx:pt idx="85">0.71999999999999997</cx:pt>
          <cx:pt idx="86">0.57999999999999996</cx:pt>
          <cx:pt idx="87">0.62</cx:pt>
          <cx:pt idx="88">0.69999999999999996</cx:pt>
          <cx:pt idx="89">0.66000000000000003</cx:pt>
          <cx:pt idx="90">0.81999999999999995</cx:pt>
          <cx:pt idx="91">0.70999999999999996</cx:pt>
          <cx:pt idx="92">0.92000000000000004</cx:pt>
          <cx:pt idx="93">0.97999999999999998</cx:pt>
          <cx:pt idx="94">0.56999999999999995</cx:pt>
          <cx:pt idx="95">0.98999999999999999</cx:pt>
          <cx:pt idx="96">0.93000000000000005</cx:pt>
          <cx:pt idx="97">0.52000000000000002</cx:pt>
          <cx:pt idx="98">0.65000000000000002</cx:pt>
          <cx:pt idx="99">0.56999999999999995</cx:pt>
          <cx:pt idx="100">0.5</cx:pt>
          <cx:pt idx="101">0.59999999999999998</cx:pt>
          <cx:pt idx="102">0.98999999999999999</cx:pt>
          <cx:pt idx="103">0.75</cx:pt>
          <cx:pt idx="104">0.81000000000000005</cx:pt>
          <cx:pt idx="105">0.62</cx:pt>
          <cx:pt idx="106">0.84999999999999998</cx:pt>
          <cx:pt idx="107">0.79000000000000004</cx:pt>
          <cx:pt idx="108">0.81999999999999995</cx:pt>
          <cx:pt idx="109">0.85999999999999999</cx:pt>
          <cx:pt idx="110">0.91000000000000003</cx:pt>
          <cx:pt idx="111">0.77000000000000002</cx:pt>
          <cx:pt idx="112">0.89000000000000001</cx:pt>
          <cx:pt idx="113">0.89000000000000001</cx:pt>
          <cx:pt idx="114">0.76000000000000001</cx:pt>
          <cx:pt idx="115">0.83999999999999997</cx:pt>
          <cx:pt idx="116">0.96999999999999997</cx:pt>
          <cx:pt idx="117">0.68999999999999995</cx:pt>
          <cx:pt idx="118">0.93000000000000005</cx:pt>
          <cx:pt idx="119">0.95999999999999996</cx:pt>
          <cx:pt idx="120">0.54000000000000004</cx:pt>
          <cx:pt idx="121">0.83999999999999997</cx:pt>
          <cx:pt idx="122">0.70999999999999996</cx:pt>
          <cx:pt idx="123">0.83999999999999997</cx:pt>
          <cx:pt idx="124">0.80000000000000004</cx:pt>
          <cx:pt idx="125">0.91000000000000003</cx:pt>
          <cx:pt idx="126">0.69999999999999996</cx:pt>
          <cx:pt idx="127">0.63</cx:pt>
          <cx:pt idx="128">0.63</cx:pt>
          <cx:pt idx="129">0.84999999999999998</cx:pt>
          <cx:pt idx="130">0.79000000000000004</cx:pt>
          <cx:pt idx="131">0.55000000000000004</cx:pt>
          <cx:pt idx="132">0.90000000000000002</cx:pt>
          <cx:pt idx="133">0.83999999999999997</cx:pt>
          <cx:pt idx="134">0.80000000000000004</cx:pt>
          <cx:pt idx="135">0.84999999999999998</cx:pt>
          <cx:pt idx="136">0.72999999999999998</cx:pt>
          <cx:pt idx="137">0.78000000000000003</cx:pt>
          <cx:pt idx="138">0.76000000000000001</cx:pt>
          <cx:pt idx="139">0.81999999999999995</cx:pt>
          <cx:pt idx="140">0.92000000000000004</cx:pt>
          <cx:pt idx="141">0.81999999999999995</cx:pt>
          <cx:pt idx="142">0.60999999999999999</cx:pt>
          <cx:pt idx="143">0.80000000000000004</cx:pt>
          <cx:pt idx="144">0.52000000000000002</cx:pt>
          <cx:pt idx="145">0.73999999999999999</cx:pt>
          <cx:pt idx="146">0.96999999999999997</cx:pt>
          <cx:pt idx="147">0.56000000000000005</cx:pt>
          <cx:pt idx="148">0.96999999999999997</cx:pt>
          <cx:pt idx="149">0.60999999999999999</cx:pt>
          <cx:pt idx="150">0.85999999999999999</cx:pt>
          <cx:pt idx="151">0.64000000000000001</cx:pt>
          <cx:pt idx="152">0.56999999999999995</cx:pt>
          <cx:pt idx="153">0.76000000000000001</cx:pt>
          <cx:pt idx="154">0.73999999999999999</cx:pt>
          <cx:pt idx="155">0.68999999999999995</cx:pt>
          <cx:pt idx="156">0.64000000000000001</cx:pt>
          <cx:pt idx="157">0.87</cx:pt>
          <cx:pt idx="158">0.96999999999999997</cx:pt>
          <cx:pt idx="159">0.77000000000000002</cx:pt>
          <cx:pt idx="160">0.53000000000000003</cx:pt>
          <cx:pt idx="161">0.87</cx:pt>
          <cx:pt idx="162">0.53000000000000003</cx:pt>
          <cx:pt idx="163">0.56000000000000005</cx:pt>
          <cx:pt idx="164">0.73999999999999999</cx:pt>
          <cx:pt idx="165">0.51000000000000001</cx:pt>
          <cx:pt idx="166">0.72999999999999998</cx:pt>
          <cx:pt idx="167">0.51000000000000001</cx:pt>
          <cx:pt idx="168">0.53000000000000003</cx:pt>
          <cx:pt idx="169">0.54000000000000004</cx:pt>
          <cx:pt idx="170">0.64000000000000001</cx:pt>
          <cx:pt idx="171">0.96999999999999997</cx:pt>
          <cx:pt idx="172">0.81999999999999995</cx:pt>
          <cx:pt idx="173">0.67000000000000004</cx:pt>
          <cx:pt idx="174">0.84999999999999998</cx:pt>
          <cx:pt idx="175">0.87</cx:pt>
          <cx:pt idx="176">0.77000000000000002</cx:pt>
          <cx:pt idx="177">0.57999999999999996</cx:pt>
          <cx:pt idx="178">0.72999999999999998</cx:pt>
          <cx:pt idx="179">0.75</cx:pt>
          <cx:pt idx="180">0.55000000000000004</cx:pt>
          <cx:pt idx="181">0.82999999999999996</cx:pt>
          <cx:pt idx="182">0.97999999999999998</cx:pt>
          <cx:pt idx="183">0.84999999999999998</cx:pt>
          <cx:pt idx="184">0.81999999999999995</cx:pt>
          <cx:pt idx="185">0.62</cx:pt>
          <cx:pt idx="186">0.94999999999999996</cx:pt>
          <cx:pt idx="187">0.65000000000000002</cx:pt>
          <cx:pt idx="188">0.85999999999999999</cx:pt>
          <cx:pt idx="189">0.89000000000000001</cx:pt>
          <cx:pt idx="190">0.71999999999999997</cx:pt>
          <cx:pt idx="191">0.66000000000000003</cx:pt>
          <cx:pt idx="192">0.93999999999999995</cx:pt>
          <cx:pt idx="193">0.56999999999999995</cx:pt>
          <cx:pt idx="194">0.56999999999999995</cx:pt>
          <cx:pt idx="195">0.81999999999999995</cx:pt>
          <cx:pt idx="196">0.54000000000000004</cx:pt>
          <cx:pt idx="197">0.56999999999999995</cx:pt>
          <cx:pt idx="198">0.68000000000000005</cx:pt>
          <cx:pt idx="199">0.85999999999999999</cx:pt>
          <cx:pt idx="200">0.91000000000000003</cx:pt>
          <cx:pt idx="201">0.76000000000000001</cx:pt>
          <cx:pt idx="202">0.78000000000000003</cx:pt>
          <cx:pt idx="203">0.68999999999999995</cx:pt>
          <cx:pt idx="204">0.94999999999999996</cx:pt>
          <cx:pt idx="205">0.93000000000000005</cx:pt>
          <cx:pt idx="206">0.76000000000000001</cx:pt>
          <cx:pt idx="207">0.73999999999999999</cx:pt>
          <cx:pt idx="208">0.65000000000000002</cx:pt>
          <cx:pt idx="209">0.63</cx:pt>
          <cx:pt idx="210">0.68000000000000005</cx:pt>
          <cx:pt idx="211">0.57999999999999996</cx:pt>
          <cx:pt idx="212">0.68000000000000005</cx:pt>
          <cx:pt idx="213">0.81999999999999995</cx:pt>
          <cx:pt idx="214">0.84999999999999998</cx:pt>
          <cx:pt idx="215">0.82999999999999996</cx:pt>
          <cx:pt idx="216">0.59999999999999998</cx:pt>
          <cx:pt idx="217">0.68000000000000005</cx:pt>
          <cx:pt idx="218">0.68000000000000005</cx:pt>
          <cx:pt idx="219">0.88</cx:pt>
          <cx:pt idx="220">0.83999999999999997</cx:pt>
          <cx:pt idx="221">0.80000000000000004</cx:pt>
          <cx:pt idx="222">0.65000000000000002</cx:pt>
          <cx:pt idx="223">0.81000000000000005</cx:pt>
          <cx:pt idx="224">0.78000000000000003</cx:pt>
          <cx:pt idx="225">0.91000000000000003</cx:pt>
          <cx:pt idx="226">0.95999999999999996</cx:pt>
          <cx:pt idx="227">0.68999999999999995</cx:pt>
          <cx:pt idx="228">0.91000000000000003</cx:pt>
          <cx:pt idx="229">0.87</cx:pt>
          <cx:pt idx="230">0.68000000000000005</cx:pt>
          <cx:pt idx="231">0.84999999999999998</cx:pt>
          <cx:pt idx="232">0.84999999999999998</cx:pt>
          <cx:pt idx="233">0.81000000000000005</cx:pt>
          <cx:pt idx="234">0.56999999999999995</cx:pt>
          <cx:pt idx="235">0.73999999999999999</cx:pt>
          <cx:pt idx="236">0.62</cx:pt>
          <cx:pt idx="237">0.53000000000000003</cx:pt>
          <cx:pt idx="238">0.52000000000000002</cx:pt>
          <cx:pt idx="239">0.56000000000000005</cx:pt>
          <cx:pt idx="240">0.56999999999999995</cx:pt>
          <cx:pt idx="241">0.56000000000000005</cx:pt>
          <cx:pt idx="242">0.94999999999999996</cx:pt>
          <cx:pt idx="243">0.70999999999999996</cx:pt>
          <cx:pt idx="244">0.93999999999999995</cx:pt>
          <cx:pt idx="245">0.96999999999999997</cx:pt>
          <cx:pt idx="246">0.62</cx:pt>
          <cx:pt idx="247">0.77000000000000002</cx:pt>
          <cx:pt idx="248">0.66000000000000003</cx:pt>
          <cx:pt idx="249">0.96999999999999997</cx:pt>
          <cx:pt idx="250">0.92000000000000004</cx:pt>
          <cx:pt idx="251">0.78000000000000003</cx:pt>
          <cx:pt idx="252">0.85999999999999999</cx:pt>
          <cx:pt idx="253">0.95999999999999996</cx:pt>
          <cx:pt idx="254">0.69999999999999996</cx:pt>
          <cx:pt idx="255">0.96999999999999997</cx:pt>
          <cx:pt idx="256">0.84999999999999998</cx:pt>
          <cx:pt idx="257">0.81000000000000005</cx:pt>
          <cx:pt idx="258">0.58999999999999997</cx:pt>
          <cx:pt idx="259">0.98999999999999999</cx:pt>
          <cx:pt idx="260">0.94999999999999996</cx:pt>
          <cx:pt idx="261">0.81000000000000005</cx:pt>
          <cx:pt idx="262">0.89000000000000001</cx:pt>
          <cx:pt idx="263">0.76000000000000001</cx:pt>
          <cx:pt idx="264">0.51000000000000001</cx:pt>
          <cx:pt idx="265">0.78000000000000003</cx:pt>
          <cx:pt idx="266">0.85999999999999999</cx:pt>
          <cx:pt idx="267">0.53000000000000003</cx:pt>
          <cx:pt idx="268">0.73999999999999999</cx:pt>
          <cx:pt idx="269">0.57999999999999996</cx:pt>
          <cx:pt idx="270">0.57999999999999996</cx:pt>
          <cx:pt idx="271">0.66000000000000003</cx:pt>
          <cx:pt idx="272">0.57999999999999996</cx:pt>
          <cx:pt idx="273">0.82999999999999996</cx:pt>
          <cx:pt idx="274">0.83999999999999997</cx:pt>
          <cx:pt idx="275">0.68999999999999995</cx:pt>
          <cx:pt idx="276">0.71999999999999997</cx:pt>
          <cx:pt idx="277">0.62</cx:pt>
          <cx:pt idx="278">0.66000000000000003</cx:pt>
          <cx:pt idx="279">0.57999999999999996</cx:pt>
          <cx:pt idx="280">0.73999999999999999</cx:pt>
          <cx:pt idx="281">0.95999999999999996</cx:pt>
          <cx:pt idx="282">0.78000000000000003</cx:pt>
          <cx:pt idx="283">0.62</cx:pt>
          <cx:pt idx="284">0.56999999999999995</cx:pt>
          <cx:pt idx="285">0.82999999999999996</cx:pt>
          <cx:pt idx="286">0.64000000000000001</cx:pt>
          <cx:pt idx="287">0.5</cx:pt>
          <cx:pt idx="288">0.52000000000000002</cx:pt>
          <cx:pt idx="289">0.81000000000000005</cx:pt>
          <cx:pt idx="290">0.57999999999999996</cx:pt>
          <cx:pt idx="291">0.57999999999999996</cx:pt>
          <cx:pt idx="292">0.93999999999999995</cx:pt>
          <cx:pt idx="293">0.51000000000000001</cx:pt>
          <cx:pt idx="294">0.56000000000000005</cx:pt>
          <cx:pt idx="295">0.66000000000000003</cx:pt>
          <cx:pt idx="296">0.55000000000000004</cx:pt>
          <cx:pt idx="297">0.85999999999999999</cx:pt>
          <cx:pt idx="298">0.92000000000000004</cx:pt>
          <cx:pt idx="299">0.55000000000000004</cx:pt>
          <cx:pt idx="300">0.62</cx:pt>
          <cx:pt idx="301">0.55000000000000004</cx:pt>
          <cx:pt idx="302">0.92000000000000004</cx:pt>
          <cx:pt idx="303">0.93000000000000005</cx:pt>
          <cx:pt idx="304">0.67000000000000004</cx:pt>
          <cx:pt idx="305">0.52000000000000002</cx:pt>
          <cx:pt idx="306">0.79000000000000004</cx:pt>
          <cx:pt idx="307">0.80000000000000004</cx:pt>
          <cx:pt idx="308">0.53000000000000003</cx:pt>
          <cx:pt idx="309">0.66000000000000003</cx:pt>
          <cx:pt idx="310">0.77000000000000002</cx:pt>
          <cx:pt idx="311">0.51000000000000001</cx:pt>
          <cx:pt idx="312">0.94999999999999996</cx:pt>
          <cx:pt idx="313">0.53000000000000003</cx:pt>
          <cx:pt idx="314">0.81000000000000005</cx:pt>
          <cx:pt idx="315">0.62</cx:pt>
          <cx:pt idx="316">0.92000000000000004</cx:pt>
          <cx:pt idx="317">0.79000000000000004</cx:pt>
          <cx:pt idx="318">0.73999999999999999</cx:pt>
          <cx:pt idx="319">0.81999999999999995</cx:pt>
          <cx:pt idx="320">0.92000000000000004</cx:pt>
          <cx:pt idx="321">0.59999999999999998</cx:pt>
          <cx:pt idx="322">0.77000000000000002</cx:pt>
          <cx:pt idx="323">0.96999999999999997</cx:pt>
          <cx:pt idx="324">0.81000000000000005</cx:pt>
          <cx:pt idx="325">0.55000000000000004</cx:pt>
          <cx:pt idx="326">0.87</cx:pt>
          <cx:pt idx="327">0.58999999999999997</cx:pt>
          <cx:pt idx="328">0.66000000000000003</cx:pt>
          <cx:pt idx="329">0.65000000000000002</cx:pt>
          <cx:pt idx="330">0.88</cx:pt>
          <cx:pt idx="331">0.68000000000000005</cx:pt>
          <cx:pt idx="332">0.51000000000000001</cx:pt>
          <cx:pt idx="333">0.72999999999999998</cx:pt>
          <cx:pt idx="334">0.83999999999999997</cx:pt>
          <cx:pt idx="335">0.89000000000000001</cx:pt>
          <cx:pt idx="336">0.78000000000000003</cx:pt>
          <cx:pt idx="337">0.69999999999999996</cx:pt>
          <cx:pt idx="338">0.64000000000000001</cx:pt>
          <cx:pt idx="339">0.68000000000000005</cx:pt>
          <cx:pt idx="340">0.73999999999999999</cx:pt>
          <cx:pt idx="341">0.55000000000000004</cx:pt>
          <cx:pt idx="342">0.88</cx:pt>
          <cx:pt idx="343">0.72999999999999998</cx:pt>
          <cx:pt idx="344">0.54000000000000004</cx:pt>
          <cx:pt idx="345">0.88</cx:pt>
          <cx:pt idx="346">0.55000000000000004</cx:pt>
          <cx:pt idx="347">0.71999999999999997</cx:pt>
          <cx:pt idx="348">0.82999999999999996</cx:pt>
          <cx:pt idx="349">0.54000000000000004</cx:pt>
          <cx:pt idx="350">0.83999999999999997</cx:pt>
          <cx:pt idx="351">0.81000000000000005</cx:pt>
          <cx:pt idx="352">0.98999999999999999</cx:pt>
          <cx:pt idx="353">0.73999999999999999</cx:pt>
          <cx:pt idx="354">0.90000000000000002</cx:pt>
          <cx:pt idx="355">0.55000000000000004</cx:pt>
          <cx:pt idx="356">0.83999999999999997</cx:pt>
          <cx:pt idx="357">0.80000000000000004</cx:pt>
          <cx:pt idx="358">0.95999999999999996</cx:pt>
          <cx:pt idx="359">0.83999999999999997</cx:pt>
          <cx:pt idx="360">0.95999999999999996</cx:pt>
          <cx:pt idx="361">0.73999999999999999</cx:pt>
          <cx:pt idx="362">0.68999999999999995</cx:pt>
          <cx:pt idx="363">0.66000000000000003</cx:pt>
        </cx:lvl>
      </cx:numDim>
    </cx:data>
  </cx:chartData>
  <cx:chart>
    <cx:title pos="t" align="ctr" overlay="0">
      <cx:tx>
        <cx:txData>
          <cx:v>Specialty Drink Duration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chemeClr val="tx1"/>
              </a:solidFill>
              <a:latin typeface="Calibri" panose="020F0502020204030204"/>
            </a:rPr>
            <a:t>Specialty Drink Duration Distribution</a:t>
          </a:r>
        </a:p>
      </cx:txPr>
    </cx:title>
    <cx:plotArea>
      <cx:plotAreaRegion>
        <cx:series layoutId="clusteredColumn" uniqueId="{9BA6446A-0806-4BA7-8565-9AFBB10B0C5A}">
          <cx:dataId val="0"/>
          <cx:layoutPr>
            <cx:binning intervalClosed="r">
              <cx:binCount val="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0D6878-202F-446F-87BF-7284E8CA13DB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96FB7E-471C-4D60-9AB3-8150B079B811}">
      <dgm:prSet/>
      <dgm:spPr/>
      <dgm:t>
        <a:bodyPr/>
        <a:lstStyle/>
        <a:p>
          <a:r>
            <a:rPr lang="en-US" dirty="0"/>
            <a:t>Goal: Approximate an average day’s lunch rush.</a:t>
          </a:r>
        </a:p>
      </dgm:t>
    </dgm:pt>
    <dgm:pt modelId="{2A25C643-E912-4CB2-B9D1-DC89AB0FA62C}" type="parTrans" cxnId="{AAD67822-351C-457B-887B-99F72D099067}">
      <dgm:prSet/>
      <dgm:spPr/>
      <dgm:t>
        <a:bodyPr/>
        <a:lstStyle/>
        <a:p>
          <a:endParaRPr lang="en-US"/>
        </a:p>
      </dgm:t>
    </dgm:pt>
    <dgm:pt modelId="{51F418D4-CB8A-4027-84D4-B0B7DBC6F43F}" type="sibTrans" cxnId="{AAD67822-351C-457B-887B-99F72D099067}">
      <dgm:prSet/>
      <dgm:spPr/>
      <dgm:t>
        <a:bodyPr/>
        <a:lstStyle/>
        <a:p>
          <a:endParaRPr lang="en-US"/>
        </a:p>
      </dgm:t>
    </dgm:pt>
    <dgm:pt modelId="{6D13955C-27E8-45F3-918D-351EE47CA5C7}">
      <dgm:prSet/>
      <dgm:spPr/>
      <dgm:t>
        <a:bodyPr/>
        <a:lstStyle/>
        <a:p>
          <a:r>
            <a:rPr lang="en-US" dirty="0"/>
            <a:t>Given: Data collected from lunch rushes during weekdays from Jan 10 to Jan 28.</a:t>
          </a:r>
        </a:p>
      </dgm:t>
    </dgm:pt>
    <dgm:pt modelId="{458593D2-6C14-43A1-B6E3-41CE9F723093}" type="parTrans" cxnId="{1DADB657-49F9-4669-8179-F95379FF79AC}">
      <dgm:prSet/>
      <dgm:spPr/>
      <dgm:t>
        <a:bodyPr/>
        <a:lstStyle/>
        <a:p>
          <a:endParaRPr lang="en-US"/>
        </a:p>
      </dgm:t>
    </dgm:pt>
    <dgm:pt modelId="{2EE295A6-5F10-4021-86C0-C8EDD192622B}" type="sibTrans" cxnId="{1DADB657-49F9-4669-8179-F95379FF79AC}">
      <dgm:prSet/>
      <dgm:spPr/>
      <dgm:t>
        <a:bodyPr/>
        <a:lstStyle/>
        <a:p>
          <a:endParaRPr lang="en-US"/>
        </a:p>
      </dgm:t>
    </dgm:pt>
    <dgm:pt modelId="{A09CBEE8-73A8-41C7-996A-5452D6D0F326}">
      <dgm:prSet/>
      <dgm:spPr/>
      <dgm:t>
        <a:bodyPr/>
        <a:lstStyle/>
        <a:p>
          <a:r>
            <a:rPr lang="en-US" dirty="0"/>
            <a:t>Difficulties: Small sample size.</a:t>
          </a:r>
        </a:p>
      </dgm:t>
    </dgm:pt>
    <dgm:pt modelId="{B59FA666-E0C1-4B8B-B632-1991D11A98FE}" type="parTrans" cxnId="{E0E005D4-1380-413D-B965-A3C2F3865D6A}">
      <dgm:prSet/>
      <dgm:spPr/>
      <dgm:t>
        <a:bodyPr/>
        <a:lstStyle/>
        <a:p>
          <a:endParaRPr lang="en-US"/>
        </a:p>
      </dgm:t>
    </dgm:pt>
    <dgm:pt modelId="{5E09C851-D865-4FDD-A91C-A97D31E2E0FA}" type="sibTrans" cxnId="{E0E005D4-1380-413D-B965-A3C2F3865D6A}">
      <dgm:prSet/>
      <dgm:spPr/>
      <dgm:t>
        <a:bodyPr/>
        <a:lstStyle/>
        <a:p>
          <a:endParaRPr lang="en-US"/>
        </a:p>
      </dgm:t>
    </dgm:pt>
    <dgm:pt modelId="{EF0B37E2-E1CA-45F4-9633-8DC8AFF7AE20}">
      <dgm:prSet/>
      <dgm:spPr/>
      <dgm:t>
        <a:bodyPr/>
        <a:lstStyle/>
        <a:p>
          <a:r>
            <a:rPr lang="en-US" dirty="0"/>
            <a:t>Approach: Utilize Monte Carlo Simulations.</a:t>
          </a:r>
        </a:p>
      </dgm:t>
    </dgm:pt>
    <dgm:pt modelId="{7B8B6D75-1BE3-4B97-828F-30426E20A849}" type="parTrans" cxnId="{6EAE04A2-92B2-4C8E-9623-8CACF313811A}">
      <dgm:prSet/>
      <dgm:spPr/>
      <dgm:t>
        <a:bodyPr/>
        <a:lstStyle/>
        <a:p>
          <a:endParaRPr lang="en-US"/>
        </a:p>
      </dgm:t>
    </dgm:pt>
    <dgm:pt modelId="{2C044ACB-28A9-486C-AB31-E83CA2ACFBDF}" type="sibTrans" cxnId="{6EAE04A2-92B2-4C8E-9623-8CACF313811A}">
      <dgm:prSet/>
      <dgm:spPr/>
      <dgm:t>
        <a:bodyPr/>
        <a:lstStyle/>
        <a:p>
          <a:endParaRPr lang="en-US"/>
        </a:p>
      </dgm:t>
    </dgm:pt>
    <dgm:pt modelId="{33E5C366-B130-490A-A83E-91CB255413D0}" type="pres">
      <dgm:prSet presAssocID="{0D0D6878-202F-446F-87BF-7284E8CA13DB}" presName="linear" presStyleCnt="0">
        <dgm:presLayoutVars>
          <dgm:animLvl val="lvl"/>
          <dgm:resizeHandles val="exact"/>
        </dgm:presLayoutVars>
      </dgm:prSet>
      <dgm:spPr/>
    </dgm:pt>
    <dgm:pt modelId="{70E2A0BB-8B43-418A-8DA7-3ADC32523069}" type="pres">
      <dgm:prSet presAssocID="{5296FB7E-471C-4D60-9AB3-8150B079B81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39DE87A-A3DF-45C6-AC08-7A2FA3966761}" type="pres">
      <dgm:prSet presAssocID="{5296FB7E-471C-4D60-9AB3-8150B079B811}" presName="childText" presStyleLbl="revTx" presStyleIdx="0" presStyleCnt="1">
        <dgm:presLayoutVars>
          <dgm:bulletEnabled val="1"/>
        </dgm:presLayoutVars>
      </dgm:prSet>
      <dgm:spPr/>
    </dgm:pt>
    <dgm:pt modelId="{B04D6494-E30E-4574-AAFB-8565EA3BE705}" type="pres">
      <dgm:prSet presAssocID="{EF0B37E2-E1CA-45F4-9633-8DC8AFF7AE2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62C3612-B17E-471B-9B0B-83CFA23F70B0}" type="presOf" srcId="{5296FB7E-471C-4D60-9AB3-8150B079B811}" destId="{70E2A0BB-8B43-418A-8DA7-3ADC32523069}" srcOrd="0" destOrd="0" presId="urn:microsoft.com/office/officeart/2005/8/layout/vList2"/>
    <dgm:cxn modelId="{AAD67822-351C-457B-887B-99F72D099067}" srcId="{0D0D6878-202F-446F-87BF-7284E8CA13DB}" destId="{5296FB7E-471C-4D60-9AB3-8150B079B811}" srcOrd="0" destOrd="0" parTransId="{2A25C643-E912-4CB2-B9D1-DC89AB0FA62C}" sibTransId="{51F418D4-CB8A-4027-84D4-B0B7DBC6F43F}"/>
    <dgm:cxn modelId="{C7A5EC43-8804-4028-B1B5-0F068605A956}" type="presOf" srcId="{6D13955C-27E8-45F3-918D-351EE47CA5C7}" destId="{F39DE87A-A3DF-45C6-AC08-7A2FA3966761}" srcOrd="0" destOrd="0" presId="urn:microsoft.com/office/officeart/2005/8/layout/vList2"/>
    <dgm:cxn modelId="{8528AD51-2E50-440B-A26F-7CBB74F84438}" type="presOf" srcId="{EF0B37E2-E1CA-45F4-9633-8DC8AFF7AE20}" destId="{B04D6494-E30E-4574-AAFB-8565EA3BE705}" srcOrd="0" destOrd="0" presId="urn:microsoft.com/office/officeart/2005/8/layout/vList2"/>
    <dgm:cxn modelId="{1DADB657-49F9-4669-8179-F95379FF79AC}" srcId="{5296FB7E-471C-4D60-9AB3-8150B079B811}" destId="{6D13955C-27E8-45F3-918D-351EE47CA5C7}" srcOrd="0" destOrd="0" parTransId="{458593D2-6C14-43A1-B6E3-41CE9F723093}" sibTransId="{2EE295A6-5F10-4021-86C0-C8EDD192622B}"/>
    <dgm:cxn modelId="{B3D07F7A-C7EF-4D00-9D15-95BE89C31454}" type="presOf" srcId="{0D0D6878-202F-446F-87BF-7284E8CA13DB}" destId="{33E5C366-B130-490A-A83E-91CB255413D0}" srcOrd="0" destOrd="0" presId="urn:microsoft.com/office/officeart/2005/8/layout/vList2"/>
    <dgm:cxn modelId="{6EAE04A2-92B2-4C8E-9623-8CACF313811A}" srcId="{0D0D6878-202F-446F-87BF-7284E8CA13DB}" destId="{EF0B37E2-E1CA-45F4-9633-8DC8AFF7AE20}" srcOrd="1" destOrd="0" parTransId="{7B8B6D75-1BE3-4B97-828F-30426E20A849}" sibTransId="{2C044ACB-28A9-486C-AB31-E83CA2ACFBDF}"/>
    <dgm:cxn modelId="{E0E005D4-1380-413D-B965-A3C2F3865D6A}" srcId="{5296FB7E-471C-4D60-9AB3-8150B079B811}" destId="{A09CBEE8-73A8-41C7-996A-5452D6D0F326}" srcOrd="1" destOrd="0" parTransId="{B59FA666-E0C1-4B8B-B632-1991D11A98FE}" sibTransId="{5E09C851-D865-4FDD-A91C-A97D31E2E0FA}"/>
    <dgm:cxn modelId="{F42219DA-7604-4E50-96ED-74CFB44A405F}" type="presOf" srcId="{A09CBEE8-73A8-41C7-996A-5452D6D0F326}" destId="{F39DE87A-A3DF-45C6-AC08-7A2FA3966761}" srcOrd="0" destOrd="1" presId="urn:microsoft.com/office/officeart/2005/8/layout/vList2"/>
    <dgm:cxn modelId="{2681E5D3-43B8-43F9-B22B-83AC6240B391}" type="presParOf" srcId="{33E5C366-B130-490A-A83E-91CB255413D0}" destId="{70E2A0BB-8B43-418A-8DA7-3ADC32523069}" srcOrd="0" destOrd="0" presId="urn:microsoft.com/office/officeart/2005/8/layout/vList2"/>
    <dgm:cxn modelId="{FBB8F935-E33E-4FC2-96C7-B4C3529922CA}" type="presParOf" srcId="{33E5C366-B130-490A-A83E-91CB255413D0}" destId="{F39DE87A-A3DF-45C6-AC08-7A2FA3966761}" srcOrd="1" destOrd="0" presId="urn:microsoft.com/office/officeart/2005/8/layout/vList2"/>
    <dgm:cxn modelId="{FB10D5CB-5E50-4795-BD08-F8EA17022752}" type="presParOf" srcId="{33E5C366-B130-490A-A83E-91CB255413D0}" destId="{B04D6494-E30E-4574-AAFB-8565EA3BE7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E3C8B-5B7B-449E-9EF9-CCC681D729D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F7D2E7-5D64-4AB2-B33B-7FB512DD6BC6}">
      <dgm:prSet/>
      <dgm:spPr/>
      <dgm:t>
        <a:bodyPr/>
        <a:lstStyle/>
        <a:p>
          <a:r>
            <a:rPr lang="en-US" dirty="0"/>
            <a:t>The “Trial” Segment</a:t>
          </a:r>
        </a:p>
      </dgm:t>
    </dgm:pt>
    <dgm:pt modelId="{18FD8AC4-7FEB-402F-B67F-6FED81CDFC0C}" type="parTrans" cxnId="{A7D37C9D-545D-4F15-B50A-1ABE0CCD5DF3}">
      <dgm:prSet/>
      <dgm:spPr/>
      <dgm:t>
        <a:bodyPr/>
        <a:lstStyle/>
        <a:p>
          <a:endParaRPr lang="en-US"/>
        </a:p>
      </dgm:t>
    </dgm:pt>
    <dgm:pt modelId="{FBA30662-9CE7-4567-BCF0-028D7783B242}" type="sibTrans" cxnId="{A7D37C9D-545D-4F15-B50A-1ABE0CCD5DF3}">
      <dgm:prSet/>
      <dgm:spPr/>
      <dgm:t>
        <a:bodyPr/>
        <a:lstStyle/>
        <a:p>
          <a:endParaRPr lang="en-US"/>
        </a:p>
      </dgm:t>
    </dgm:pt>
    <dgm:pt modelId="{955F0678-1C7D-4115-8F74-4235F1A5D011}">
      <dgm:prSet/>
      <dgm:spPr/>
      <dgm:t>
        <a:bodyPr/>
        <a:lstStyle/>
        <a:p>
          <a:r>
            <a:rPr lang="en-US" dirty="0"/>
            <a:t>The “Timestamp” Segment</a:t>
          </a:r>
        </a:p>
      </dgm:t>
    </dgm:pt>
    <dgm:pt modelId="{8F63F5F7-7B9D-4C6F-B26D-D46FBEAD210B}" type="parTrans" cxnId="{0B14D464-5AC8-45A9-8E31-020B2911C492}">
      <dgm:prSet/>
      <dgm:spPr/>
      <dgm:t>
        <a:bodyPr/>
        <a:lstStyle/>
        <a:p>
          <a:endParaRPr lang="en-US"/>
        </a:p>
      </dgm:t>
    </dgm:pt>
    <dgm:pt modelId="{E9501C60-28EE-4A9F-B9D2-F603A4D41D88}" type="sibTrans" cxnId="{0B14D464-5AC8-45A9-8E31-020B2911C492}">
      <dgm:prSet/>
      <dgm:spPr/>
      <dgm:t>
        <a:bodyPr/>
        <a:lstStyle/>
        <a:p>
          <a:endParaRPr lang="en-US"/>
        </a:p>
      </dgm:t>
    </dgm:pt>
    <dgm:pt modelId="{67164A60-3715-4039-B791-C8E6D72B50B2}">
      <dgm:prSet/>
      <dgm:spPr/>
      <dgm:t>
        <a:bodyPr/>
        <a:lstStyle/>
        <a:p>
          <a:r>
            <a:rPr lang="en-US" dirty="0"/>
            <a:t>The “Core”</a:t>
          </a:r>
        </a:p>
      </dgm:t>
    </dgm:pt>
    <dgm:pt modelId="{26622738-D20B-41F9-9713-C78DED6747DE}" type="parTrans" cxnId="{AB38AC12-77BD-4DBF-A866-DC25DF02BF63}">
      <dgm:prSet/>
      <dgm:spPr/>
      <dgm:t>
        <a:bodyPr/>
        <a:lstStyle/>
        <a:p>
          <a:endParaRPr lang="en-US"/>
        </a:p>
      </dgm:t>
    </dgm:pt>
    <dgm:pt modelId="{39A4AC83-6D88-46F5-85EE-D03293797363}" type="sibTrans" cxnId="{AB38AC12-77BD-4DBF-A866-DC25DF02BF63}">
      <dgm:prSet/>
      <dgm:spPr/>
      <dgm:t>
        <a:bodyPr/>
        <a:lstStyle/>
        <a:p>
          <a:endParaRPr lang="en-US"/>
        </a:p>
      </dgm:t>
    </dgm:pt>
    <dgm:pt modelId="{D546ED0F-1125-42A0-AD1C-74B336EF6C95}">
      <dgm:prSet/>
      <dgm:spPr/>
      <dgm:t>
        <a:bodyPr/>
        <a:lstStyle/>
        <a:p>
          <a:r>
            <a:rPr lang="en-US" dirty="0"/>
            <a:t>Interarrival Block</a:t>
          </a:r>
        </a:p>
      </dgm:t>
    </dgm:pt>
    <dgm:pt modelId="{32CD41A6-E79C-4CCC-B36D-FF9E400A578A}" type="parTrans" cxnId="{3B278E1B-77B8-44FB-9386-0F9127936209}">
      <dgm:prSet/>
      <dgm:spPr/>
      <dgm:t>
        <a:bodyPr/>
        <a:lstStyle/>
        <a:p>
          <a:endParaRPr lang="en-US"/>
        </a:p>
      </dgm:t>
    </dgm:pt>
    <dgm:pt modelId="{C35D5A4D-43D1-494F-9C3C-EF11F5C1F6FE}" type="sibTrans" cxnId="{3B278E1B-77B8-44FB-9386-0F9127936209}">
      <dgm:prSet/>
      <dgm:spPr/>
      <dgm:t>
        <a:bodyPr/>
        <a:lstStyle/>
        <a:p>
          <a:endParaRPr lang="en-US"/>
        </a:p>
      </dgm:t>
    </dgm:pt>
    <dgm:pt modelId="{D8480E7C-6363-44DB-BBA3-8D518BE8F290}">
      <dgm:prSet/>
      <dgm:spPr/>
      <dgm:t>
        <a:bodyPr/>
        <a:lstStyle/>
        <a:p>
          <a:r>
            <a:rPr lang="en-US" dirty="0"/>
            <a:t>Cashier Block</a:t>
          </a:r>
        </a:p>
      </dgm:t>
    </dgm:pt>
    <dgm:pt modelId="{2E59B410-0DEF-4148-B1DA-C3EF8BBE746A}" type="parTrans" cxnId="{03653F65-6CC3-4B58-A082-55666CDF011D}">
      <dgm:prSet/>
      <dgm:spPr/>
      <dgm:t>
        <a:bodyPr/>
        <a:lstStyle/>
        <a:p>
          <a:endParaRPr lang="en-US"/>
        </a:p>
      </dgm:t>
    </dgm:pt>
    <dgm:pt modelId="{1271C0B7-4EE2-44D7-84EA-1BA8675F05E6}" type="sibTrans" cxnId="{03653F65-6CC3-4B58-A082-55666CDF011D}">
      <dgm:prSet/>
      <dgm:spPr/>
      <dgm:t>
        <a:bodyPr/>
        <a:lstStyle/>
        <a:p>
          <a:endParaRPr lang="en-US"/>
        </a:p>
      </dgm:t>
    </dgm:pt>
    <dgm:pt modelId="{375D3488-AAFC-462F-AD39-C3859F0D8D75}">
      <dgm:prSet/>
      <dgm:spPr/>
      <dgm:t>
        <a:bodyPr/>
        <a:lstStyle/>
        <a:p>
          <a:r>
            <a:rPr lang="en-US" dirty="0"/>
            <a:t>Barista Block</a:t>
          </a:r>
        </a:p>
      </dgm:t>
    </dgm:pt>
    <dgm:pt modelId="{2592033C-E5A4-40D9-85E3-79A686E630BD}" type="parTrans" cxnId="{65238DEB-766D-4F0C-AC91-9B14B427FB35}">
      <dgm:prSet/>
      <dgm:spPr/>
      <dgm:t>
        <a:bodyPr/>
        <a:lstStyle/>
        <a:p>
          <a:endParaRPr lang="en-US"/>
        </a:p>
      </dgm:t>
    </dgm:pt>
    <dgm:pt modelId="{788EF603-60E3-4B09-B750-1BDDFE08363D}" type="sibTrans" cxnId="{65238DEB-766D-4F0C-AC91-9B14B427FB35}">
      <dgm:prSet/>
      <dgm:spPr/>
      <dgm:t>
        <a:bodyPr/>
        <a:lstStyle/>
        <a:p>
          <a:endParaRPr lang="en-US"/>
        </a:p>
      </dgm:t>
    </dgm:pt>
    <dgm:pt modelId="{E52F4C3D-A62E-4565-B019-7B10AAB258D9}" type="pres">
      <dgm:prSet presAssocID="{BADE3C8B-5B7B-449E-9EF9-CCC681D729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3616AE-D1D0-4441-9042-7346BEE31391}" type="pres">
      <dgm:prSet presAssocID="{DAF7D2E7-5D64-4AB2-B33B-7FB512DD6BC6}" presName="hierRoot1" presStyleCnt="0"/>
      <dgm:spPr/>
    </dgm:pt>
    <dgm:pt modelId="{8BB40388-81EA-464F-9657-81DF42538633}" type="pres">
      <dgm:prSet presAssocID="{DAF7D2E7-5D64-4AB2-B33B-7FB512DD6BC6}" presName="composite" presStyleCnt="0"/>
      <dgm:spPr/>
    </dgm:pt>
    <dgm:pt modelId="{F8C66B3A-C65B-43DE-9F6F-11D254D231EA}" type="pres">
      <dgm:prSet presAssocID="{DAF7D2E7-5D64-4AB2-B33B-7FB512DD6BC6}" presName="background" presStyleLbl="node0" presStyleIdx="0" presStyleCnt="1"/>
      <dgm:spPr/>
    </dgm:pt>
    <dgm:pt modelId="{6A8D93B6-8925-4817-850D-10CE60711047}" type="pres">
      <dgm:prSet presAssocID="{DAF7D2E7-5D64-4AB2-B33B-7FB512DD6BC6}" presName="text" presStyleLbl="fgAcc0" presStyleIdx="0" presStyleCnt="1">
        <dgm:presLayoutVars>
          <dgm:chPref val="3"/>
        </dgm:presLayoutVars>
      </dgm:prSet>
      <dgm:spPr/>
    </dgm:pt>
    <dgm:pt modelId="{A928CF25-ECE4-4D7F-AAD5-0E152482455E}" type="pres">
      <dgm:prSet presAssocID="{DAF7D2E7-5D64-4AB2-B33B-7FB512DD6BC6}" presName="hierChild2" presStyleCnt="0"/>
      <dgm:spPr/>
    </dgm:pt>
    <dgm:pt modelId="{0802CAFC-B987-46D1-ABC9-8447CF1EA965}" type="pres">
      <dgm:prSet presAssocID="{8F63F5F7-7B9D-4C6F-B26D-D46FBEAD210B}" presName="Name10" presStyleLbl="parChTrans1D2" presStyleIdx="0" presStyleCnt="1"/>
      <dgm:spPr/>
    </dgm:pt>
    <dgm:pt modelId="{8B067535-B2A7-4349-8D54-37C36911D9E9}" type="pres">
      <dgm:prSet presAssocID="{955F0678-1C7D-4115-8F74-4235F1A5D011}" presName="hierRoot2" presStyleCnt="0"/>
      <dgm:spPr/>
    </dgm:pt>
    <dgm:pt modelId="{BB8EFB31-5865-466C-8318-ADCAEB4EE268}" type="pres">
      <dgm:prSet presAssocID="{955F0678-1C7D-4115-8F74-4235F1A5D011}" presName="composite2" presStyleCnt="0"/>
      <dgm:spPr/>
    </dgm:pt>
    <dgm:pt modelId="{E75FB217-409C-4C5A-A1C8-2F2FB3796760}" type="pres">
      <dgm:prSet presAssocID="{955F0678-1C7D-4115-8F74-4235F1A5D011}" presName="background2" presStyleLbl="node2" presStyleIdx="0" presStyleCnt="1"/>
      <dgm:spPr/>
    </dgm:pt>
    <dgm:pt modelId="{E5B20CA3-2328-4308-AE7C-E3D1BF022679}" type="pres">
      <dgm:prSet presAssocID="{955F0678-1C7D-4115-8F74-4235F1A5D011}" presName="text2" presStyleLbl="fgAcc2" presStyleIdx="0" presStyleCnt="1">
        <dgm:presLayoutVars>
          <dgm:chPref val="3"/>
        </dgm:presLayoutVars>
      </dgm:prSet>
      <dgm:spPr/>
    </dgm:pt>
    <dgm:pt modelId="{6BEF9322-8894-4B37-96B9-89558C8DD84F}" type="pres">
      <dgm:prSet presAssocID="{955F0678-1C7D-4115-8F74-4235F1A5D011}" presName="hierChild3" presStyleCnt="0"/>
      <dgm:spPr/>
    </dgm:pt>
    <dgm:pt modelId="{6DD09BE2-BBD6-43FC-AE96-BE71C1A53449}" type="pres">
      <dgm:prSet presAssocID="{26622738-D20B-41F9-9713-C78DED6747DE}" presName="Name17" presStyleLbl="parChTrans1D3" presStyleIdx="0" presStyleCnt="1"/>
      <dgm:spPr/>
    </dgm:pt>
    <dgm:pt modelId="{DEE7A43E-1478-4688-93D7-C6295131DF92}" type="pres">
      <dgm:prSet presAssocID="{67164A60-3715-4039-B791-C8E6D72B50B2}" presName="hierRoot3" presStyleCnt="0"/>
      <dgm:spPr/>
    </dgm:pt>
    <dgm:pt modelId="{D305342D-2304-4A12-B306-6CCB5BF362A6}" type="pres">
      <dgm:prSet presAssocID="{67164A60-3715-4039-B791-C8E6D72B50B2}" presName="composite3" presStyleCnt="0"/>
      <dgm:spPr/>
    </dgm:pt>
    <dgm:pt modelId="{53CB8A1D-CFEC-48B5-9063-32462872C1D4}" type="pres">
      <dgm:prSet presAssocID="{67164A60-3715-4039-B791-C8E6D72B50B2}" presName="background3" presStyleLbl="node3" presStyleIdx="0" presStyleCnt="1"/>
      <dgm:spPr/>
    </dgm:pt>
    <dgm:pt modelId="{8323CFBE-6B0C-441A-9EF9-02AD5DE7A915}" type="pres">
      <dgm:prSet presAssocID="{67164A60-3715-4039-B791-C8E6D72B50B2}" presName="text3" presStyleLbl="fgAcc3" presStyleIdx="0" presStyleCnt="1">
        <dgm:presLayoutVars>
          <dgm:chPref val="3"/>
        </dgm:presLayoutVars>
      </dgm:prSet>
      <dgm:spPr/>
    </dgm:pt>
    <dgm:pt modelId="{2F115700-18AD-41AC-94C3-CB587ACA0A42}" type="pres">
      <dgm:prSet presAssocID="{67164A60-3715-4039-B791-C8E6D72B50B2}" presName="hierChild4" presStyleCnt="0"/>
      <dgm:spPr/>
    </dgm:pt>
    <dgm:pt modelId="{8FFBD19F-487C-45D7-8867-716CFF38205B}" type="pres">
      <dgm:prSet presAssocID="{32CD41A6-E79C-4CCC-B36D-FF9E400A578A}" presName="Name23" presStyleLbl="parChTrans1D4" presStyleIdx="0" presStyleCnt="3"/>
      <dgm:spPr/>
    </dgm:pt>
    <dgm:pt modelId="{99A839AD-30CB-4409-8A32-987FB66CE8B9}" type="pres">
      <dgm:prSet presAssocID="{D546ED0F-1125-42A0-AD1C-74B336EF6C95}" presName="hierRoot4" presStyleCnt="0"/>
      <dgm:spPr/>
    </dgm:pt>
    <dgm:pt modelId="{23863380-79C7-4BCE-B98B-18AD09032A3A}" type="pres">
      <dgm:prSet presAssocID="{D546ED0F-1125-42A0-AD1C-74B336EF6C95}" presName="composite4" presStyleCnt="0"/>
      <dgm:spPr/>
    </dgm:pt>
    <dgm:pt modelId="{BF515EFF-6F91-48EE-A5B3-DB7C745C89D1}" type="pres">
      <dgm:prSet presAssocID="{D546ED0F-1125-42A0-AD1C-74B336EF6C95}" presName="background4" presStyleLbl="node4" presStyleIdx="0" presStyleCnt="3"/>
      <dgm:spPr/>
    </dgm:pt>
    <dgm:pt modelId="{A6968CF4-5DED-467A-9AA3-70FE728F3112}" type="pres">
      <dgm:prSet presAssocID="{D546ED0F-1125-42A0-AD1C-74B336EF6C95}" presName="text4" presStyleLbl="fgAcc4" presStyleIdx="0" presStyleCnt="3">
        <dgm:presLayoutVars>
          <dgm:chPref val="3"/>
        </dgm:presLayoutVars>
      </dgm:prSet>
      <dgm:spPr/>
    </dgm:pt>
    <dgm:pt modelId="{A37D724D-65D0-4525-B428-F58467E0A139}" type="pres">
      <dgm:prSet presAssocID="{D546ED0F-1125-42A0-AD1C-74B336EF6C95}" presName="hierChild5" presStyleCnt="0"/>
      <dgm:spPr/>
    </dgm:pt>
    <dgm:pt modelId="{55F0E9BD-6744-4F93-AED4-89615C8430D8}" type="pres">
      <dgm:prSet presAssocID="{2E59B410-0DEF-4148-B1DA-C3EF8BBE746A}" presName="Name23" presStyleLbl="parChTrans1D4" presStyleIdx="1" presStyleCnt="3"/>
      <dgm:spPr/>
    </dgm:pt>
    <dgm:pt modelId="{49854724-1451-4158-9064-D4A0BEA692B3}" type="pres">
      <dgm:prSet presAssocID="{D8480E7C-6363-44DB-BBA3-8D518BE8F290}" presName="hierRoot4" presStyleCnt="0"/>
      <dgm:spPr/>
    </dgm:pt>
    <dgm:pt modelId="{C74D4A31-A42F-4C8A-9A8A-1F35C32DFD04}" type="pres">
      <dgm:prSet presAssocID="{D8480E7C-6363-44DB-BBA3-8D518BE8F290}" presName="composite4" presStyleCnt="0"/>
      <dgm:spPr/>
    </dgm:pt>
    <dgm:pt modelId="{9C6EB98B-8AD8-4C5C-8DFF-55A157DD76C8}" type="pres">
      <dgm:prSet presAssocID="{D8480E7C-6363-44DB-BBA3-8D518BE8F290}" presName="background4" presStyleLbl="node4" presStyleIdx="1" presStyleCnt="3"/>
      <dgm:spPr/>
    </dgm:pt>
    <dgm:pt modelId="{716D1291-F7DA-41E1-9FEB-7EDABD6F415F}" type="pres">
      <dgm:prSet presAssocID="{D8480E7C-6363-44DB-BBA3-8D518BE8F290}" presName="text4" presStyleLbl="fgAcc4" presStyleIdx="1" presStyleCnt="3">
        <dgm:presLayoutVars>
          <dgm:chPref val="3"/>
        </dgm:presLayoutVars>
      </dgm:prSet>
      <dgm:spPr/>
    </dgm:pt>
    <dgm:pt modelId="{F14DFE68-0DF2-49B3-A97E-C9C126E6FA51}" type="pres">
      <dgm:prSet presAssocID="{D8480E7C-6363-44DB-BBA3-8D518BE8F290}" presName="hierChild5" presStyleCnt="0"/>
      <dgm:spPr/>
    </dgm:pt>
    <dgm:pt modelId="{4CD37AFC-2EC8-45EC-B152-CCB5B84BF5A2}" type="pres">
      <dgm:prSet presAssocID="{2592033C-E5A4-40D9-85E3-79A686E630BD}" presName="Name23" presStyleLbl="parChTrans1D4" presStyleIdx="2" presStyleCnt="3"/>
      <dgm:spPr/>
    </dgm:pt>
    <dgm:pt modelId="{65A91436-C7CF-4BE3-8C6B-94C0AE612150}" type="pres">
      <dgm:prSet presAssocID="{375D3488-AAFC-462F-AD39-C3859F0D8D75}" presName="hierRoot4" presStyleCnt="0"/>
      <dgm:spPr/>
    </dgm:pt>
    <dgm:pt modelId="{B4753E64-F4F5-4B06-B105-4C9CF1E65C11}" type="pres">
      <dgm:prSet presAssocID="{375D3488-AAFC-462F-AD39-C3859F0D8D75}" presName="composite4" presStyleCnt="0"/>
      <dgm:spPr/>
    </dgm:pt>
    <dgm:pt modelId="{DDCF018A-DD94-4E02-B1DD-A9B79901210C}" type="pres">
      <dgm:prSet presAssocID="{375D3488-AAFC-462F-AD39-C3859F0D8D75}" presName="background4" presStyleLbl="node4" presStyleIdx="2" presStyleCnt="3"/>
      <dgm:spPr/>
    </dgm:pt>
    <dgm:pt modelId="{3A91EC0F-A2B4-40E3-B728-A834510FC168}" type="pres">
      <dgm:prSet presAssocID="{375D3488-AAFC-462F-AD39-C3859F0D8D75}" presName="text4" presStyleLbl="fgAcc4" presStyleIdx="2" presStyleCnt="3">
        <dgm:presLayoutVars>
          <dgm:chPref val="3"/>
        </dgm:presLayoutVars>
      </dgm:prSet>
      <dgm:spPr/>
    </dgm:pt>
    <dgm:pt modelId="{64482593-0FE6-43D8-AA47-58EF67E3DC5C}" type="pres">
      <dgm:prSet presAssocID="{375D3488-AAFC-462F-AD39-C3859F0D8D75}" presName="hierChild5" presStyleCnt="0"/>
      <dgm:spPr/>
    </dgm:pt>
  </dgm:ptLst>
  <dgm:cxnLst>
    <dgm:cxn modelId="{AB38AC12-77BD-4DBF-A866-DC25DF02BF63}" srcId="{955F0678-1C7D-4115-8F74-4235F1A5D011}" destId="{67164A60-3715-4039-B791-C8E6D72B50B2}" srcOrd="0" destOrd="0" parTransId="{26622738-D20B-41F9-9713-C78DED6747DE}" sibTransId="{39A4AC83-6D88-46F5-85EE-D03293797363}"/>
    <dgm:cxn modelId="{8CD1931A-4DA6-406F-9419-1A48DEDDF115}" type="presOf" srcId="{D546ED0F-1125-42A0-AD1C-74B336EF6C95}" destId="{A6968CF4-5DED-467A-9AA3-70FE728F3112}" srcOrd="0" destOrd="0" presId="urn:microsoft.com/office/officeart/2005/8/layout/hierarchy1"/>
    <dgm:cxn modelId="{3B278E1B-77B8-44FB-9386-0F9127936209}" srcId="{67164A60-3715-4039-B791-C8E6D72B50B2}" destId="{D546ED0F-1125-42A0-AD1C-74B336EF6C95}" srcOrd="0" destOrd="0" parTransId="{32CD41A6-E79C-4CCC-B36D-FF9E400A578A}" sibTransId="{C35D5A4D-43D1-494F-9C3C-EF11F5C1F6FE}"/>
    <dgm:cxn modelId="{11C75721-EDB7-4366-BBB7-4FE285994ABF}" type="presOf" srcId="{32CD41A6-E79C-4CCC-B36D-FF9E400A578A}" destId="{8FFBD19F-487C-45D7-8867-716CFF38205B}" srcOrd="0" destOrd="0" presId="urn:microsoft.com/office/officeart/2005/8/layout/hierarchy1"/>
    <dgm:cxn modelId="{87867238-0E4B-46CD-80CF-04E32C6A000F}" type="presOf" srcId="{67164A60-3715-4039-B791-C8E6D72B50B2}" destId="{8323CFBE-6B0C-441A-9EF9-02AD5DE7A915}" srcOrd="0" destOrd="0" presId="urn:microsoft.com/office/officeart/2005/8/layout/hierarchy1"/>
    <dgm:cxn modelId="{0B14D464-5AC8-45A9-8E31-020B2911C492}" srcId="{DAF7D2E7-5D64-4AB2-B33B-7FB512DD6BC6}" destId="{955F0678-1C7D-4115-8F74-4235F1A5D011}" srcOrd="0" destOrd="0" parTransId="{8F63F5F7-7B9D-4C6F-B26D-D46FBEAD210B}" sibTransId="{E9501C60-28EE-4A9F-B9D2-F603A4D41D88}"/>
    <dgm:cxn modelId="{03653F65-6CC3-4B58-A082-55666CDF011D}" srcId="{67164A60-3715-4039-B791-C8E6D72B50B2}" destId="{D8480E7C-6363-44DB-BBA3-8D518BE8F290}" srcOrd="1" destOrd="0" parTransId="{2E59B410-0DEF-4148-B1DA-C3EF8BBE746A}" sibTransId="{1271C0B7-4EE2-44D7-84EA-1BA8675F05E6}"/>
    <dgm:cxn modelId="{20759E51-C674-4113-98FF-3CEB985FD3E3}" type="presOf" srcId="{2592033C-E5A4-40D9-85E3-79A686E630BD}" destId="{4CD37AFC-2EC8-45EC-B152-CCB5B84BF5A2}" srcOrd="0" destOrd="0" presId="urn:microsoft.com/office/officeart/2005/8/layout/hierarchy1"/>
    <dgm:cxn modelId="{24792279-766B-4427-A175-C5F038F50CE5}" type="presOf" srcId="{BADE3C8B-5B7B-449E-9EF9-CCC681D729D1}" destId="{E52F4C3D-A62E-4565-B019-7B10AAB258D9}" srcOrd="0" destOrd="0" presId="urn:microsoft.com/office/officeart/2005/8/layout/hierarchy1"/>
    <dgm:cxn modelId="{A7D37C9D-545D-4F15-B50A-1ABE0CCD5DF3}" srcId="{BADE3C8B-5B7B-449E-9EF9-CCC681D729D1}" destId="{DAF7D2E7-5D64-4AB2-B33B-7FB512DD6BC6}" srcOrd="0" destOrd="0" parTransId="{18FD8AC4-7FEB-402F-B67F-6FED81CDFC0C}" sibTransId="{FBA30662-9CE7-4567-BCF0-028D7783B242}"/>
    <dgm:cxn modelId="{7FA34CBC-F5C2-4BD6-B1F7-21B26C12CD18}" type="presOf" srcId="{D8480E7C-6363-44DB-BBA3-8D518BE8F290}" destId="{716D1291-F7DA-41E1-9FEB-7EDABD6F415F}" srcOrd="0" destOrd="0" presId="urn:microsoft.com/office/officeart/2005/8/layout/hierarchy1"/>
    <dgm:cxn modelId="{32A064C7-3099-4B4D-9699-00DBB1747BC1}" type="presOf" srcId="{375D3488-AAFC-462F-AD39-C3859F0D8D75}" destId="{3A91EC0F-A2B4-40E3-B728-A834510FC168}" srcOrd="0" destOrd="0" presId="urn:microsoft.com/office/officeart/2005/8/layout/hierarchy1"/>
    <dgm:cxn modelId="{FBFF46C7-B2E7-4CB8-A98B-B6AFC9279F2F}" type="presOf" srcId="{DAF7D2E7-5D64-4AB2-B33B-7FB512DD6BC6}" destId="{6A8D93B6-8925-4817-850D-10CE60711047}" srcOrd="0" destOrd="0" presId="urn:microsoft.com/office/officeart/2005/8/layout/hierarchy1"/>
    <dgm:cxn modelId="{BA8D3DE7-6E27-422E-9613-76F8920FFF9C}" type="presOf" srcId="{26622738-D20B-41F9-9713-C78DED6747DE}" destId="{6DD09BE2-BBD6-43FC-AE96-BE71C1A53449}" srcOrd="0" destOrd="0" presId="urn:microsoft.com/office/officeart/2005/8/layout/hierarchy1"/>
    <dgm:cxn modelId="{65238DEB-766D-4F0C-AC91-9B14B427FB35}" srcId="{67164A60-3715-4039-B791-C8E6D72B50B2}" destId="{375D3488-AAFC-462F-AD39-C3859F0D8D75}" srcOrd="2" destOrd="0" parTransId="{2592033C-E5A4-40D9-85E3-79A686E630BD}" sibTransId="{788EF603-60E3-4B09-B750-1BDDFE08363D}"/>
    <dgm:cxn modelId="{5817EBF3-ADEB-417E-A838-6C1C3DA4DF6C}" type="presOf" srcId="{8F63F5F7-7B9D-4C6F-B26D-D46FBEAD210B}" destId="{0802CAFC-B987-46D1-ABC9-8447CF1EA965}" srcOrd="0" destOrd="0" presId="urn:microsoft.com/office/officeart/2005/8/layout/hierarchy1"/>
    <dgm:cxn modelId="{3596F9F9-3A52-4497-9054-53340E95DC98}" type="presOf" srcId="{955F0678-1C7D-4115-8F74-4235F1A5D011}" destId="{E5B20CA3-2328-4308-AE7C-E3D1BF022679}" srcOrd="0" destOrd="0" presId="urn:microsoft.com/office/officeart/2005/8/layout/hierarchy1"/>
    <dgm:cxn modelId="{5D6262FE-1BC2-4ABD-A1B1-992CA8BC9B40}" type="presOf" srcId="{2E59B410-0DEF-4148-B1DA-C3EF8BBE746A}" destId="{55F0E9BD-6744-4F93-AED4-89615C8430D8}" srcOrd="0" destOrd="0" presId="urn:microsoft.com/office/officeart/2005/8/layout/hierarchy1"/>
    <dgm:cxn modelId="{185AE22B-E6C2-45CA-A813-A5CF2D586280}" type="presParOf" srcId="{E52F4C3D-A62E-4565-B019-7B10AAB258D9}" destId="{293616AE-D1D0-4441-9042-7346BEE31391}" srcOrd="0" destOrd="0" presId="urn:microsoft.com/office/officeart/2005/8/layout/hierarchy1"/>
    <dgm:cxn modelId="{2E0D1E82-BE2D-4C87-85EB-4B97E1F85CD3}" type="presParOf" srcId="{293616AE-D1D0-4441-9042-7346BEE31391}" destId="{8BB40388-81EA-464F-9657-81DF42538633}" srcOrd="0" destOrd="0" presId="urn:microsoft.com/office/officeart/2005/8/layout/hierarchy1"/>
    <dgm:cxn modelId="{100BAC14-0B8C-4869-BF5A-EC06A0C8697F}" type="presParOf" srcId="{8BB40388-81EA-464F-9657-81DF42538633}" destId="{F8C66B3A-C65B-43DE-9F6F-11D254D231EA}" srcOrd="0" destOrd="0" presId="urn:microsoft.com/office/officeart/2005/8/layout/hierarchy1"/>
    <dgm:cxn modelId="{65974A36-BC1A-445F-BB23-2ED0A3A9F1BD}" type="presParOf" srcId="{8BB40388-81EA-464F-9657-81DF42538633}" destId="{6A8D93B6-8925-4817-850D-10CE60711047}" srcOrd="1" destOrd="0" presId="urn:microsoft.com/office/officeart/2005/8/layout/hierarchy1"/>
    <dgm:cxn modelId="{988C501A-F278-45DF-A4C1-FBC45DC0B7DC}" type="presParOf" srcId="{293616AE-D1D0-4441-9042-7346BEE31391}" destId="{A928CF25-ECE4-4D7F-AAD5-0E152482455E}" srcOrd="1" destOrd="0" presId="urn:microsoft.com/office/officeart/2005/8/layout/hierarchy1"/>
    <dgm:cxn modelId="{5257D7D8-BDF3-4D9C-8571-B3D58C0AD52E}" type="presParOf" srcId="{A928CF25-ECE4-4D7F-AAD5-0E152482455E}" destId="{0802CAFC-B987-46D1-ABC9-8447CF1EA965}" srcOrd="0" destOrd="0" presId="urn:microsoft.com/office/officeart/2005/8/layout/hierarchy1"/>
    <dgm:cxn modelId="{E74401B5-6124-4C39-BF75-08ED4A1B918B}" type="presParOf" srcId="{A928CF25-ECE4-4D7F-AAD5-0E152482455E}" destId="{8B067535-B2A7-4349-8D54-37C36911D9E9}" srcOrd="1" destOrd="0" presId="urn:microsoft.com/office/officeart/2005/8/layout/hierarchy1"/>
    <dgm:cxn modelId="{BD161DFD-B1B4-4626-ABC1-1D0DC56AE020}" type="presParOf" srcId="{8B067535-B2A7-4349-8D54-37C36911D9E9}" destId="{BB8EFB31-5865-466C-8318-ADCAEB4EE268}" srcOrd="0" destOrd="0" presId="urn:microsoft.com/office/officeart/2005/8/layout/hierarchy1"/>
    <dgm:cxn modelId="{9744548A-004F-4CB4-91BC-7495CAB22BC7}" type="presParOf" srcId="{BB8EFB31-5865-466C-8318-ADCAEB4EE268}" destId="{E75FB217-409C-4C5A-A1C8-2F2FB3796760}" srcOrd="0" destOrd="0" presId="urn:microsoft.com/office/officeart/2005/8/layout/hierarchy1"/>
    <dgm:cxn modelId="{239413B1-D2A8-4CC4-8CBE-3FF749DED454}" type="presParOf" srcId="{BB8EFB31-5865-466C-8318-ADCAEB4EE268}" destId="{E5B20CA3-2328-4308-AE7C-E3D1BF022679}" srcOrd="1" destOrd="0" presId="urn:microsoft.com/office/officeart/2005/8/layout/hierarchy1"/>
    <dgm:cxn modelId="{EA09DD41-A6A3-4211-B7D6-5197ACF9C134}" type="presParOf" srcId="{8B067535-B2A7-4349-8D54-37C36911D9E9}" destId="{6BEF9322-8894-4B37-96B9-89558C8DD84F}" srcOrd="1" destOrd="0" presId="urn:microsoft.com/office/officeart/2005/8/layout/hierarchy1"/>
    <dgm:cxn modelId="{DEF91E14-C784-410E-B86E-8A4A48C776F9}" type="presParOf" srcId="{6BEF9322-8894-4B37-96B9-89558C8DD84F}" destId="{6DD09BE2-BBD6-43FC-AE96-BE71C1A53449}" srcOrd="0" destOrd="0" presId="urn:microsoft.com/office/officeart/2005/8/layout/hierarchy1"/>
    <dgm:cxn modelId="{C963CDE4-F18F-4D00-BB4D-968BF799B6D0}" type="presParOf" srcId="{6BEF9322-8894-4B37-96B9-89558C8DD84F}" destId="{DEE7A43E-1478-4688-93D7-C6295131DF92}" srcOrd="1" destOrd="0" presId="urn:microsoft.com/office/officeart/2005/8/layout/hierarchy1"/>
    <dgm:cxn modelId="{712D2686-5A83-49E7-B60C-52B05875BD9F}" type="presParOf" srcId="{DEE7A43E-1478-4688-93D7-C6295131DF92}" destId="{D305342D-2304-4A12-B306-6CCB5BF362A6}" srcOrd="0" destOrd="0" presId="urn:microsoft.com/office/officeart/2005/8/layout/hierarchy1"/>
    <dgm:cxn modelId="{54C04BB4-ADAE-4779-B738-877980B32994}" type="presParOf" srcId="{D305342D-2304-4A12-B306-6CCB5BF362A6}" destId="{53CB8A1D-CFEC-48B5-9063-32462872C1D4}" srcOrd="0" destOrd="0" presId="urn:microsoft.com/office/officeart/2005/8/layout/hierarchy1"/>
    <dgm:cxn modelId="{83D7A249-5711-4426-8362-3861B4D22A55}" type="presParOf" srcId="{D305342D-2304-4A12-B306-6CCB5BF362A6}" destId="{8323CFBE-6B0C-441A-9EF9-02AD5DE7A915}" srcOrd="1" destOrd="0" presId="urn:microsoft.com/office/officeart/2005/8/layout/hierarchy1"/>
    <dgm:cxn modelId="{675B3AF9-8B21-46FF-8379-EB1590747F9E}" type="presParOf" srcId="{DEE7A43E-1478-4688-93D7-C6295131DF92}" destId="{2F115700-18AD-41AC-94C3-CB587ACA0A42}" srcOrd="1" destOrd="0" presId="urn:microsoft.com/office/officeart/2005/8/layout/hierarchy1"/>
    <dgm:cxn modelId="{4481C2E0-BB84-4CB5-AA10-151B97DD5D0C}" type="presParOf" srcId="{2F115700-18AD-41AC-94C3-CB587ACA0A42}" destId="{8FFBD19F-487C-45D7-8867-716CFF38205B}" srcOrd="0" destOrd="0" presId="urn:microsoft.com/office/officeart/2005/8/layout/hierarchy1"/>
    <dgm:cxn modelId="{AC34F9D1-586E-4801-9566-8368215EBA52}" type="presParOf" srcId="{2F115700-18AD-41AC-94C3-CB587ACA0A42}" destId="{99A839AD-30CB-4409-8A32-987FB66CE8B9}" srcOrd="1" destOrd="0" presId="urn:microsoft.com/office/officeart/2005/8/layout/hierarchy1"/>
    <dgm:cxn modelId="{32D228AC-EB2A-4B27-A2E8-D9D3B1F4CF82}" type="presParOf" srcId="{99A839AD-30CB-4409-8A32-987FB66CE8B9}" destId="{23863380-79C7-4BCE-B98B-18AD09032A3A}" srcOrd="0" destOrd="0" presId="urn:microsoft.com/office/officeart/2005/8/layout/hierarchy1"/>
    <dgm:cxn modelId="{00A2043E-FA22-430C-A858-1C70DEDCB001}" type="presParOf" srcId="{23863380-79C7-4BCE-B98B-18AD09032A3A}" destId="{BF515EFF-6F91-48EE-A5B3-DB7C745C89D1}" srcOrd="0" destOrd="0" presId="urn:microsoft.com/office/officeart/2005/8/layout/hierarchy1"/>
    <dgm:cxn modelId="{3292327C-C10E-417D-818F-816476989278}" type="presParOf" srcId="{23863380-79C7-4BCE-B98B-18AD09032A3A}" destId="{A6968CF4-5DED-467A-9AA3-70FE728F3112}" srcOrd="1" destOrd="0" presId="urn:microsoft.com/office/officeart/2005/8/layout/hierarchy1"/>
    <dgm:cxn modelId="{BE8E14F3-EB56-427B-9CBE-7DF5A4F52AD1}" type="presParOf" srcId="{99A839AD-30CB-4409-8A32-987FB66CE8B9}" destId="{A37D724D-65D0-4525-B428-F58467E0A139}" srcOrd="1" destOrd="0" presId="urn:microsoft.com/office/officeart/2005/8/layout/hierarchy1"/>
    <dgm:cxn modelId="{AF1EB0E7-FB19-47FE-9B99-C84C5CF9B532}" type="presParOf" srcId="{2F115700-18AD-41AC-94C3-CB587ACA0A42}" destId="{55F0E9BD-6744-4F93-AED4-89615C8430D8}" srcOrd="2" destOrd="0" presId="urn:microsoft.com/office/officeart/2005/8/layout/hierarchy1"/>
    <dgm:cxn modelId="{D54F0CEF-D133-499C-8DD3-4F9F30BAD201}" type="presParOf" srcId="{2F115700-18AD-41AC-94C3-CB587ACA0A42}" destId="{49854724-1451-4158-9064-D4A0BEA692B3}" srcOrd="3" destOrd="0" presId="urn:microsoft.com/office/officeart/2005/8/layout/hierarchy1"/>
    <dgm:cxn modelId="{954B4326-5A67-4517-844E-079D01ABF613}" type="presParOf" srcId="{49854724-1451-4158-9064-D4A0BEA692B3}" destId="{C74D4A31-A42F-4C8A-9A8A-1F35C32DFD04}" srcOrd="0" destOrd="0" presId="urn:microsoft.com/office/officeart/2005/8/layout/hierarchy1"/>
    <dgm:cxn modelId="{9922D66B-D0A0-4E55-A30B-5AE0837BD218}" type="presParOf" srcId="{C74D4A31-A42F-4C8A-9A8A-1F35C32DFD04}" destId="{9C6EB98B-8AD8-4C5C-8DFF-55A157DD76C8}" srcOrd="0" destOrd="0" presId="urn:microsoft.com/office/officeart/2005/8/layout/hierarchy1"/>
    <dgm:cxn modelId="{2E7CA048-3A75-480C-914C-3307525BE7B4}" type="presParOf" srcId="{C74D4A31-A42F-4C8A-9A8A-1F35C32DFD04}" destId="{716D1291-F7DA-41E1-9FEB-7EDABD6F415F}" srcOrd="1" destOrd="0" presId="urn:microsoft.com/office/officeart/2005/8/layout/hierarchy1"/>
    <dgm:cxn modelId="{E3373664-32C7-445D-8594-A346D54790A0}" type="presParOf" srcId="{49854724-1451-4158-9064-D4A0BEA692B3}" destId="{F14DFE68-0DF2-49B3-A97E-C9C126E6FA51}" srcOrd="1" destOrd="0" presId="urn:microsoft.com/office/officeart/2005/8/layout/hierarchy1"/>
    <dgm:cxn modelId="{3670C61F-550C-4970-8CB1-2DF1A3C1B5EE}" type="presParOf" srcId="{2F115700-18AD-41AC-94C3-CB587ACA0A42}" destId="{4CD37AFC-2EC8-45EC-B152-CCB5B84BF5A2}" srcOrd="4" destOrd="0" presId="urn:microsoft.com/office/officeart/2005/8/layout/hierarchy1"/>
    <dgm:cxn modelId="{CFE4F0F6-509C-425B-9092-D30F1E65675D}" type="presParOf" srcId="{2F115700-18AD-41AC-94C3-CB587ACA0A42}" destId="{65A91436-C7CF-4BE3-8C6B-94C0AE612150}" srcOrd="5" destOrd="0" presId="urn:microsoft.com/office/officeart/2005/8/layout/hierarchy1"/>
    <dgm:cxn modelId="{16FA0E1E-B5CA-40B1-8BFF-B110CD4130A4}" type="presParOf" srcId="{65A91436-C7CF-4BE3-8C6B-94C0AE612150}" destId="{B4753E64-F4F5-4B06-B105-4C9CF1E65C11}" srcOrd="0" destOrd="0" presId="urn:microsoft.com/office/officeart/2005/8/layout/hierarchy1"/>
    <dgm:cxn modelId="{09AAEB06-A054-4DB1-8D3A-FA47C76D7A4C}" type="presParOf" srcId="{B4753E64-F4F5-4B06-B105-4C9CF1E65C11}" destId="{DDCF018A-DD94-4E02-B1DD-A9B79901210C}" srcOrd="0" destOrd="0" presId="urn:microsoft.com/office/officeart/2005/8/layout/hierarchy1"/>
    <dgm:cxn modelId="{359A9704-C5BB-4A5E-B2C8-39303C19C0F5}" type="presParOf" srcId="{B4753E64-F4F5-4B06-B105-4C9CF1E65C11}" destId="{3A91EC0F-A2B4-40E3-B728-A834510FC168}" srcOrd="1" destOrd="0" presId="urn:microsoft.com/office/officeart/2005/8/layout/hierarchy1"/>
    <dgm:cxn modelId="{58C38C71-177A-4F75-919A-5A0F143DB900}" type="presParOf" srcId="{65A91436-C7CF-4BE3-8C6B-94C0AE612150}" destId="{64482593-0FE6-43D8-AA47-58EF67E3DC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A3129E-6E9A-4296-877F-1272DCF0EC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7D4F5-1EBE-4AD3-A52F-99ED550BBBA6}">
      <dgm:prSet/>
      <dgm:spPr/>
      <dgm:t>
        <a:bodyPr/>
        <a:lstStyle/>
        <a:p>
          <a:r>
            <a:rPr lang="en-US" dirty="0"/>
            <a:t>Averages:</a:t>
          </a:r>
        </a:p>
      </dgm:t>
    </dgm:pt>
    <dgm:pt modelId="{B6F685B1-BBF4-40A5-BA25-190365394192}" type="parTrans" cxnId="{DB2F4EED-542F-4EE4-99A0-5A49E494B648}">
      <dgm:prSet/>
      <dgm:spPr/>
      <dgm:t>
        <a:bodyPr/>
        <a:lstStyle/>
        <a:p>
          <a:endParaRPr lang="en-US"/>
        </a:p>
      </dgm:t>
    </dgm:pt>
    <dgm:pt modelId="{16393648-A6F7-4D95-A59B-D7B1421C6B5E}" type="sibTrans" cxnId="{DB2F4EED-542F-4EE4-99A0-5A49E494B648}">
      <dgm:prSet/>
      <dgm:spPr/>
      <dgm:t>
        <a:bodyPr/>
        <a:lstStyle/>
        <a:p>
          <a:endParaRPr lang="en-US"/>
        </a:p>
      </dgm:t>
    </dgm:pt>
    <dgm:pt modelId="{F09106FB-A929-44AF-BB94-018D900373E7}">
      <dgm:prSet/>
      <dgm:spPr/>
      <dgm:t>
        <a:bodyPr/>
        <a:lstStyle/>
        <a:p>
          <a:r>
            <a:rPr lang="en-US" dirty="0"/>
            <a:t>Customers Served:</a:t>
          </a:r>
        </a:p>
      </dgm:t>
    </dgm:pt>
    <dgm:pt modelId="{940BF654-6FD2-48A1-BBF0-B9E4E9C0E1F4}" type="parTrans" cxnId="{6D1777F2-A14A-4FE1-9775-CED1876A7755}">
      <dgm:prSet/>
      <dgm:spPr/>
      <dgm:t>
        <a:bodyPr/>
        <a:lstStyle/>
        <a:p>
          <a:endParaRPr lang="en-US"/>
        </a:p>
      </dgm:t>
    </dgm:pt>
    <dgm:pt modelId="{C791A019-03C1-4A10-B12F-705BF5021F09}" type="sibTrans" cxnId="{6D1777F2-A14A-4FE1-9775-CED1876A7755}">
      <dgm:prSet/>
      <dgm:spPr/>
      <dgm:t>
        <a:bodyPr/>
        <a:lstStyle/>
        <a:p>
          <a:endParaRPr lang="en-US"/>
        </a:p>
      </dgm:t>
    </dgm:pt>
    <dgm:pt modelId="{7AF191A3-7AC0-47B1-9480-3823BD905770}">
      <dgm:prSet/>
      <dgm:spPr/>
      <dgm:t>
        <a:bodyPr/>
        <a:lstStyle/>
        <a:p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  <a:r>
            <a:rPr lang="en-US" dirty="0"/>
            <a:t>:</a:t>
          </a:r>
        </a:p>
      </dgm:t>
    </dgm:pt>
    <dgm:pt modelId="{B4F425AA-902F-43D6-BD11-88D60081C4C3}" type="parTrans" cxnId="{025BE75C-0B55-4988-8520-AE5A632245AA}">
      <dgm:prSet/>
      <dgm:spPr/>
      <dgm:t>
        <a:bodyPr/>
        <a:lstStyle/>
        <a:p>
          <a:endParaRPr lang="en-US"/>
        </a:p>
      </dgm:t>
    </dgm:pt>
    <dgm:pt modelId="{3A9CA994-AA64-4F12-BA21-C2A412C53BCC}" type="sibTrans" cxnId="{025BE75C-0B55-4988-8520-AE5A632245AA}">
      <dgm:prSet/>
      <dgm:spPr/>
      <dgm:t>
        <a:bodyPr/>
        <a:lstStyle/>
        <a:p>
          <a:endParaRPr lang="en-US"/>
        </a:p>
      </dgm:t>
    </dgm:pt>
    <dgm:pt modelId="{AB34B5FA-F408-4868-A32A-3C76F111DCFA}">
      <dgm:prSet/>
      <dgm:spPr/>
      <dgm:t>
        <a:bodyPr/>
        <a:lstStyle/>
        <a:p>
          <a:r>
            <a:rPr lang="en-US" dirty="0"/>
            <a:t>Deviations:</a:t>
          </a:r>
        </a:p>
      </dgm:t>
    </dgm:pt>
    <dgm:pt modelId="{50B94D6D-31C3-45CD-911D-272526705152}" type="parTrans" cxnId="{A3030842-BB6A-49D2-A137-32E95F473417}">
      <dgm:prSet/>
      <dgm:spPr/>
      <dgm:t>
        <a:bodyPr/>
        <a:lstStyle/>
        <a:p>
          <a:endParaRPr lang="en-US"/>
        </a:p>
      </dgm:t>
    </dgm:pt>
    <dgm:pt modelId="{E870AF32-9FA8-49B8-88BA-E0E966CAE3AE}" type="sibTrans" cxnId="{A3030842-BB6A-49D2-A137-32E95F473417}">
      <dgm:prSet/>
      <dgm:spPr/>
      <dgm:t>
        <a:bodyPr/>
        <a:lstStyle/>
        <a:p>
          <a:endParaRPr lang="en-US"/>
        </a:p>
      </dgm:t>
    </dgm:pt>
    <dgm:pt modelId="{2221A513-C182-4116-BFC7-D2066D6BA6FE}">
      <dgm:prSet/>
      <dgm:spPr/>
      <dgm:t>
        <a:bodyPr/>
        <a:lstStyle/>
        <a:p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</a:p>
      </dgm:t>
    </dgm:pt>
    <dgm:pt modelId="{2B0D809E-FD40-47BF-8F49-805327C2B83D}" type="parTrans" cxnId="{1223FD87-E281-4766-863D-6A4C16AA596D}">
      <dgm:prSet/>
      <dgm:spPr/>
      <dgm:t>
        <a:bodyPr/>
        <a:lstStyle/>
        <a:p>
          <a:endParaRPr lang="en-US"/>
        </a:p>
      </dgm:t>
    </dgm:pt>
    <dgm:pt modelId="{8C323751-0A3D-4FA8-BC27-418D804683DA}" type="sibTrans" cxnId="{1223FD87-E281-4766-863D-6A4C16AA596D}">
      <dgm:prSet/>
      <dgm:spPr/>
      <dgm:t>
        <a:bodyPr/>
        <a:lstStyle/>
        <a:p>
          <a:endParaRPr lang="en-US"/>
        </a:p>
      </dgm:t>
    </dgm:pt>
    <dgm:pt modelId="{9F0A48DF-5888-4718-9766-008DCE6E6464}">
      <dgm:prSet/>
      <dgm:spPr/>
      <dgm:t>
        <a:bodyPr/>
        <a:lstStyle/>
        <a:p>
          <a:r>
            <a:rPr lang="en-US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</a:p>
      </dgm:t>
    </dgm:pt>
    <dgm:pt modelId="{EA08DD60-1B80-40B6-8181-606097AB3F5B}" type="parTrans" cxnId="{BBEC893F-6A4F-470B-BF9E-254AC8906905}">
      <dgm:prSet/>
      <dgm:spPr/>
      <dgm:t>
        <a:bodyPr/>
        <a:lstStyle/>
        <a:p>
          <a:endParaRPr lang="en-US"/>
        </a:p>
      </dgm:t>
    </dgm:pt>
    <dgm:pt modelId="{F7DB82AA-98CD-485A-A9A5-CC60C73786D1}" type="sibTrans" cxnId="{BBEC893F-6A4F-470B-BF9E-254AC8906905}">
      <dgm:prSet/>
      <dgm:spPr/>
      <dgm:t>
        <a:bodyPr/>
        <a:lstStyle/>
        <a:p>
          <a:endParaRPr lang="en-US"/>
        </a:p>
      </dgm:t>
    </dgm:pt>
    <dgm:pt modelId="{4B59894B-1C1B-4E37-A824-6460674E5F98}">
      <dgm:prSet/>
      <dgm:spPr/>
      <dgm:t>
        <a:bodyPr/>
        <a:lstStyle/>
        <a:p>
          <a:r>
            <a:rPr lang="en-US" dirty="0"/>
            <a:t>Parties Served:</a:t>
          </a:r>
        </a:p>
      </dgm:t>
    </dgm:pt>
    <dgm:pt modelId="{6130BCAC-770D-421E-AF39-0A05BD7A3A10}" type="parTrans" cxnId="{59639E69-4428-447A-B3CC-E5D8EC66AB49}">
      <dgm:prSet/>
      <dgm:spPr/>
      <dgm:t>
        <a:bodyPr/>
        <a:lstStyle/>
        <a:p>
          <a:endParaRPr lang="en-US"/>
        </a:p>
      </dgm:t>
    </dgm:pt>
    <dgm:pt modelId="{C01BEF9F-F991-4BED-B91E-5CEE194EB4A7}" type="sibTrans" cxnId="{59639E69-4428-447A-B3CC-E5D8EC66AB49}">
      <dgm:prSet/>
      <dgm:spPr/>
      <dgm:t>
        <a:bodyPr/>
        <a:lstStyle/>
        <a:p>
          <a:endParaRPr lang="en-US"/>
        </a:p>
      </dgm:t>
    </dgm:pt>
    <dgm:pt modelId="{9E51490C-7C96-468B-8252-9F9A5604AEA2}">
      <dgm:prSet/>
      <dgm:spPr/>
      <dgm:t>
        <a:bodyPr/>
        <a:lstStyle/>
        <a:p>
          <a:r>
            <a:rPr lang="en-US" dirty="0"/>
            <a:t>Expected Revenue Lost from Balk:</a:t>
          </a:r>
        </a:p>
      </dgm:t>
    </dgm:pt>
    <dgm:pt modelId="{ECACB800-0D5A-49ED-8EEE-C348DF5890F3}" type="parTrans" cxnId="{49F41558-3102-4C6C-8A7C-9B86419F1FB4}">
      <dgm:prSet/>
      <dgm:spPr/>
      <dgm:t>
        <a:bodyPr/>
        <a:lstStyle/>
        <a:p>
          <a:endParaRPr lang="en-US"/>
        </a:p>
      </dgm:t>
    </dgm:pt>
    <dgm:pt modelId="{5B625C70-BC8B-4D84-B5BA-51384F0CF02A}" type="sibTrans" cxnId="{49F41558-3102-4C6C-8A7C-9B86419F1FB4}">
      <dgm:prSet/>
      <dgm:spPr/>
      <dgm:t>
        <a:bodyPr/>
        <a:lstStyle/>
        <a:p>
          <a:endParaRPr lang="en-US"/>
        </a:p>
      </dgm:t>
    </dgm:pt>
    <dgm:pt modelId="{30AE5EF8-6AA3-4F68-AC0F-EAA050E2F5E5}">
      <dgm:prSet/>
      <dgm:spPr/>
      <dgm:t>
        <a:bodyPr/>
        <a:lstStyle/>
        <a:p>
          <a:r>
            <a:rPr lang="en-US" dirty="0"/>
            <a:t>Max Cashier Queue:</a:t>
          </a:r>
        </a:p>
      </dgm:t>
    </dgm:pt>
    <dgm:pt modelId="{F8F0CBE4-7437-4421-9825-7E14D58FB747}" type="parTrans" cxnId="{CCFEA5E9-1671-4383-9E34-CBB72BFBA885}">
      <dgm:prSet/>
      <dgm:spPr/>
      <dgm:t>
        <a:bodyPr/>
        <a:lstStyle/>
        <a:p>
          <a:endParaRPr lang="en-US"/>
        </a:p>
      </dgm:t>
    </dgm:pt>
    <dgm:pt modelId="{885CD885-69C6-4250-817D-EB370703B2A6}" type="sibTrans" cxnId="{CCFEA5E9-1671-4383-9E34-CBB72BFBA885}">
      <dgm:prSet/>
      <dgm:spPr/>
      <dgm:t>
        <a:bodyPr/>
        <a:lstStyle/>
        <a:p>
          <a:endParaRPr lang="en-US"/>
        </a:p>
      </dgm:t>
    </dgm:pt>
    <dgm:pt modelId="{E5BA35F2-C287-414A-84B1-2787B9ED8913}">
      <dgm:prSet/>
      <dgm:spPr/>
      <dgm:t>
        <a:bodyPr/>
        <a:lstStyle/>
        <a:p>
          <a:r>
            <a:rPr lang="en-US" dirty="0"/>
            <a:t>Max Barista Queue:</a:t>
          </a:r>
        </a:p>
      </dgm:t>
    </dgm:pt>
    <dgm:pt modelId="{540DBC1F-9FE3-4EEC-960D-5E40C2B627B9}" type="parTrans" cxnId="{D96E224F-0EC9-4F69-949D-4A52F8942F85}">
      <dgm:prSet/>
      <dgm:spPr/>
      <dgm:t>
        <a:bodyPr/>
        <a:lstStyle/>
        <a:p>
          <a:endParaRPr lang="en-US"/>
        </a:p>
      </dgm:t>
    </dgm:pt>
    <dgm:pt modelId="{24BAD4AC-7A62-4668-931A-0AB5523EFB90}" type="sibTrans" cxnId="{D96E224F-0EC9-4F69-949D-4A52F8942F85}">
      <dgm:prSet/>
      <dgm:spPr/>
      <dgm:t>
        <a:bodyPr/>
        <a:lstStyle/>
        <a:p>
          <a:endParaRPr lang="en-US"/>
        </a:p>
      </dgm:t>
    </dgm:pt>
    <dgm:pt modelId="{45B28406-65F9-4A1B-B3D2-5FD2B2A4D3A2}">
      <dgm:prSet/>
      <dgm:spPr/>
      <dgm:t>
        <a:bodyPr/>
        <a:lstStyle/>
        <a:p>
          <a:r>
            <a:rPr lang="en-US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  <a:r>
            <a:rPr lang="en-US" dirty="0"/>
            <a:t>:</a:t>
          </a:r>
        </a:p>
      </dgm:t>
    </dgm:pt>
    <dgm:pt modelId="{5838E15F-A54B-4317-8263-55124CF84B3E}" type="parTrans" cxnId="{4E4FA51B-BA7E-44A2-8142-EE6FEFF7545D}">
      <dgm:prSet/>
      <dgm:spPr/>
      <dgm:t>
        <a:bodyPr/>
        <a:lstStyle/>
        <a:p>
          <a:endParaRPr lang="en-US"/>
        </a:p>
      </dgm:t>
    </dgm:pt>
    <dgm:pt modelId="{7640ACFD-7ADB-4DF0-A9C2-496D556C1DC3}" type="sibTrans" cxnId="{4E4FA51B-BA7E-44A2-8142-EE6FEFF7545D}">
      <dgm:prSet/>
      <dgm:spPr/>
      <dgm:t>
        <a:bodyPr/>
        <a:lstStyle/>
        <a:p>
          <a:endParaRPr lang="en-US"/>
        </a:p>
      </dgm:t>
    </dgm:pt>
    <dgm:pt modelId="{B864DA6A-87E3-4AAF-9290-BBB7E7413A35}">
      <dgm:prSet/>
      <dgm:spPr/>
      <dgm:t>
        <a:bodyPr/>
        <a:lstStyle/>
        <a:p>
          <a:r>
            <a:rPr lang="en-US" dirty="0"/>
            <a:t>Profit Earned:</a:t>
          </a:r>
        </a:p>
      </dgm:t>
    </dgm:pt>
    <dgm:pt modelId="{9CDDF978-BA3C-4D54-8AD7-184E4B4C4DC7}" type="parTrans" cxnId="{3CADE9CF-DB72-4E68-BB17-FA19EA02D95D}">
      <dgm:prSet/>
      <dgm:spPr/>
      <dgm:t>
        <a:bodyPr/>
        <a:lstStyle/>
        <a:p>
          <a:endParaRPr lang="en-US"/>
        </a:p>
      </dgm:t>
    </dgm:pt>
    <dgm:pt modelId="{C9C2F620-B8B7-4B49-BA57-052C1F77D468}" type="sibTrans" cxnId="{3CADE9CF-DB72-4E68-BB17-FA19EA02D95D}">
      <dgm:prSet/>
      <dgm:spPr/>
      <dgm:t>
        <a:bodyPr/>
        <a:lstStyle/>
        <a:p>
          <a:endParaRPr lang="en-US"/>
        </a:p>
      </dgm:t>
    </dgm:pt>
    <dgm:pt modelId="{3C65BB1F-56C9-4FA6-AF81-94671E19E172}" type="pres">
      <dgm:prSet presAssocID="{EDA3129E-6E9A-4296-877F-1272DCF0ECB5}" presName="linear" presStyleCnt="0">
        <dgm:presLayoutVars>
          <dgm:animLvl val="lvl"/>
          <dgm:resizeHandles val="exact"/>
        </dgm:presLayoutVars>
      </dgm:prSet>
      <dgm:spPr/>
    </dgm:pt>
    <dgm:pt modelId="{9A630F16-BA16-4F02-A870-8F52A2D1EFBB}" type="pres">
      <dgm:prSet presAssocID="{CBA7D4F5-1EBE-4AD3-A52F-99ED550BBB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834A46-7CB8-4892-89D8-CD5C9C5F1625}" type="pres">
      <dgm:prSet presAssocID="{CBA7D4F5-1EBE-4AD3-A52F-99ED550BBBA6}" presName="childText" presStyleLbl="revTx" presStyleIdx="0" presStyleCnt="2">
        <dgm:presLayoutVars>
          <dgm:bulletEnabled val="1"/>
        </dgm:presLayoutVars>
      </dgm:prSet>
      <dgm:spPr/>
    </dgm:pt>
    <dgm:pt modelId="{4028B706-5417-412A-86BA-6C9D0A9A838D}" type="pres">
      <dgm:prSet presAssocID="{AB34B5FA-F408-4868-A32A-3C76F111DC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59869E6-AAF3-4066-A06E-CD68F206DDA1}" type="pres">
      <dgm:prSet presAssocID="{AB34B5FA-F408-4868-A32A-3C76F111DCF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E4FA51B-BA7E-44A2-8142-EE6FEFF7545D}" srcId="{CBA7D4F5-1EBE-4AD3-A52F-99ED550BBBA6}" destId="{45B28406-65F9-4A1B-B3D2-5FD2B2A4D3A2}" srcOrd="6" destOrd="0" parTransId="{5838E15F-A54B-4317-8263-55124CF84B3E}" sibTransId="{7640ACFD-7ADB-4DF0-A9C2-496D556C1DC3}"/>
    <dgm:cxn modelId="{BBEC893F-6A4F-470B-BF9E-254AC8906905}" srcId="{AB34B5FA-F408-4868-A32A-3C76F111DCFA}" destId="{9F0A48DF-5888-4718-9766-008DCE6E6464}" srcOrd="1" destOrd="0" parTransId="{EA08DD60-1B80-40B6-8181-606097AB3F5B}" sibTransId="{F7DB82AA-98CD-485A-A9A5-CC60C73786D1}"/>
    <dgm:cxn modelId="{025BE75C-0B55-4988-8520-AE5A632245AA}" srcId="{CBA7D4F5-1EBE-4AD3-A52F-99ED550BBBA6}" destId="{7AF191A3-7AC0-47B1-9480-3823BD905770}" srcOrd="2" destOrd="0" parTransId="{B4F425AA-902F-43D6-BD11-88D60081C4C3}" sibTransId="{3A9CA994-AA64-4F12-BA21-C2A412C53BCC}"/>
    <dgm:cxn modelId="{A3030842-BB6A-49D2-A137-32E95F473417}" srcId="{EDA3129E-6E9A-4296-877F-1272DCF0ECB5}" destId="{AB34B5FA-F408-4868-A32A-3C76F111DCFA}" srcOrd="1" destOrd="0" parTransId="{50B94D6D-31C3-45CD-911D-272526705152}" sibTransId="{E870AF32-9FA8-49B8-88BA-E0E966CAE3AE}"/>
    <dgm:cxn modelId="{0B622D66-7A74-449E-9E3B-669B25D1A9EE}" type="presOf" srcId="{7AF191A3-7AC0-47B1-9480-3823BD905770}" destId="{7B834A46-7CB8-4892-89D8-CD5C9C5F1625}" srcOrd="0" destOrd="2" presId="urn:microsoft.com/office/officeart/2005/8/layout/vList2"/>
    <dgm:cxn modelId="{F8C63E67-D34C-4F5B-ABB2-5CB70D32A58C}" type="presOf" srcId="{30AE5EF8-6AA3-4F68-AC0F-EAA050E2F5E5}" destId="{7B834A46-7CB8-4892-89D8-CD5C9C5F1625}" srcOrd="0" destOrd="4" presId="urn:microsoft.com/office/officeart/2005/8/layout/vList2"/>
    <dgm:cxn modelId="{59639E69-4428-447A-B3CC-E5D8EC66AB49}" srcId="{CBA7D4F5-1EBE-4AD3-A52F-99ED550BBBA6}" destId="{4B59894B-1C1B-4E37-A824-6460674E5F98}" srcOrd="0" destOrd="0" parTransId="{6130BCAC-770D-421E-AF39-0A05BD7A3A10}" sibTransId="{C01BEF9F-F991-4BED-B91E-5CEE194EB4A7}"/>
    <dgm:cxn modelId="{D96E224F-0EC9-4F69-949D-4A52F8942F85}" srcId="{CBA7D4F5-1EBE-4AD3-A52F-99ED550BBBA6}" destId="{E5BA35F2-C287-414A-84B1-2787B9ED8913}" srcOrd="5" destOrd="0" parTransId="{540DBC1F-9FE3-4EEC-960D-5E40C2B627B9}" sibTransId="{24BAD4AC-7A62-4668-931A-0AB5523EFB90}"/>
    <dgm:cxn modelId="{C0024756-823E-41D6-9EE9-C29913EC5AE8}" type="presOf" srcId="{EDA3129E-6E9A-4296-877F-1272DCF0ECB5}" destId="{3C65BB1F-56C9-4FA6-AF81-94671E19E172}" srcOrd="0" destOrd="0" presId="urn:microsoft.com/office/officeart/2005/8/layout/vList2"/>
    <dgm:cxn modelId="{49F41558-3102-4C6C-8A7C-9B86419F1FB4}" srcId="{CBA7D4F5-1EBE-4AD3-A52F-99ED550BBBA6}" destId="{9E51490C-7C96-468B-8252-9F9A5604AEA2}" srcOrd="3" destOrd="0" parTransId="{ECACB800-0D5A-49ED-8EEE-C348DF5890F3}" sibTransId="{5B625C70-BC8B-4D84-B5BA-51384F0CF02A}"/>
    <dgm:cxn modelId="{1223FD87-E281-4766-863D-6A4C16AA596D}" srcId="{AB34B5FA-F408-4868-A32A-3C76F111DCFA}" destId="{2221A513-C182-4116-BFC7-D2066D6BA6FE}" srcOrd="0" destOrd="0" parTransId="{2B0D809E-FD40-47BF-8F49-805327C2B83D}" sibTransId="{8C323751-0A3D-4FA8-BC27-418D804683DA}"/>
    <dgm:cxn modelId="{040E5D8B-60C4-499D-9D84-59C83F3C8A54}" type="presOf" srcId="{CBA7D4F5-1EBE-4AD3-A52F-99ED550BBBA6}" destId="{9A630F16-BA16-4F02-A870-8F52A2D1EFBB}" srcOrd="0" destOrd="0" presId="urn:microsoft.com/office/officeart/2005/8/layout/vList2"/>
    <dgm:cxn modelId="{A657EE99-F94B-43E2-9C0A-9FBCF47150C3}" type="presOf" srcId="{E5BA35F2-C287-414A-84B1-2787B9ED8913}" destId="{7B834A46-7CB8-4892-89D8-CD5C9C5F1625}" srcOrd="0" destOrd="5" presId="urn:microsoft.com/office/officeart/2005/8/layout/vList2"/>
    <dgm:cxn modelId="{1C8960A5-FBBC-461F-AD46-D76B3810A06E}" type="presOf" srcId="{B864DA6A-87E3-4AAF-9290-BBB7E7413A35}" destId="{7B834A46-7CB8-4892-89D8-CD5C9C5F1625}" srcOrd="0" destOrd="7" presId="urn:microsoft.com/office/officeart/2005/8/layout/vList2"/>
    <dgm:cxn modelId="{AE5863A9-E5F4-4D85-856E-C291F8E088A9}" type="presOf" srcId="{9F0A48DF-5888-4718-9766-008DCE6E6464}" destId="{559869E6-AAF3-4066-A06E-CD68F206DDA1}" srcOrd="0" destOrd="1" presId="urn:microsoft.com/office/officeart/2005/8/layout/vList2"/>
    <dgm:cxn modelId="{3CADE9CF-DB72-4E68-BB17-FA19EA02D95D}" srcId="{CBA7D4F5-1EBE-4AD3-A52F-99ED550BBBA6}" destId="{B864DA6A-87E3-4AAF-9290-BBB7E7413A35}" srcOrd="7" destOrd="0" parTransId="{9CDDF978-BA3C-4D54-8AD7-184E4B4C4DC7}" sibTransId="{C9C2F620-B8B7-4B49-BA57-052C1F77D468}"/>
    <dgm:cxn modelId="{0C2A06D5-857B-405B-9450-CDD049B5C8F7}" type="presOf" srcId="{9E51490C-7C96-468B-8252-9F9A5604AEA2}" destId="{7B834A46-7CB8-4892-89D8-CD5C9C5F1625}" srcOrd="0" destOrd="3" presId="urn:microsoft.com/office/officeart/2005/8/layout/vList2"/>
    <dgm:cxn modelId="{C08564D7-4A8C-4512-8590-3AA710EC7CCA}" type="presOf" srcId="{4B59894B-1C1B-4E37-A824-6460674E5F98}" destId="{7B834A46-7CB8-4892-89D8-CD5C9C5F1625}" srcOrd="0" destOrd="0" presId="urn:microsoft.com/office/officeart/2005/8/layout/vList2"/>
    <dgm:cxn modelId="{1DD3DAD7-D5B2-48D4-83D0-9A48708124B6}" type="presOf" srcId="{45B28406-65F9-4A1B-B3D2-5FD2B2A4D3A2}" destId="{7B834A46-7CB8-4892-89D8-CD5C9C5F1625}" srcOrd="0" destOrd="6" presId="urn:microsoft.com/office/officeart/2005/8/layout/vList2"/>
    <dgm:cxn modelId="{7E8E46DF-7EED-44F3-882F-68F4EB13A05A}" type="presOf" srcId="{2221A513-C182-4116-BFC7-D2066D6BA6FE}" destId="{559869E6-AAF3-4066-A06E-CD68F206DDA1}" srcOrd="0" destOrd="0" presId="urn:microsoft.com/office/officeart/2005/8/layout/vList2"/>
    <dgm:cxn modelId="{CCFEA5E9-1671-4383-9E34-CBB72BFBA885}" srcId="{CBA7D4F5-1EBE-4AD3-A52F-99ED550BBBA6}" destId="{30AE5EF8-6AA3-4F68-AC0F-EAA050E2F5E5}" srcOrd="4" destOrd="0" parTransId="{F8F0CBE4-7437-4421-9825-7E14D58FB747}" sibTransId="{885CD885-69C6-4250-817D-EB370703B2A6}"/>
    <dgm:cxn modelId="{2A5FFAEA-2E32-41B0-B5FC-EE757950D7FB}" type="presOf" srcId="{AB34B5FA-F408-4868-A32A-3C76F111DCFA}" destId="{4028B706-5417-412A-86BA-6C9D0A9A838D}" srcOrd="0" destOrd="0" presId="urn:microsoft.com/office/officeart/2005/8/layout/vList2"/>
    <dgm:cxn modelId="{DB2F4EED-542F-4EE4-99A0-5A49E494B648}" srcId="{EDA3129E-6E9A-4296-877F-1272DCF0ECB5}" destId="{CBA7D4F5-1EBE-4AD3-A52F-99ED550BBBA6}" srcOrd="0" destOrd="0" parTransId="{B6F685B1-BBF4-40A5-BA25-190365394192}" sibTransId="{16393648-A6F7-4D95-A59B-D7B1421C6B5E}"/>
    <dgm:cxn modelId="{6D1777F2-A14A-4FE1-9775-CED1876A7755}" srcId="{CBA7D4F5-1EBE-4AD3-A52F-99ED550BBBA6}" destId="{F09106FB-A929-44AF-BB94-018D900373E7}" srcOrd="1" destOrd="0" parTransId="{940BF654-6FD2-48A1-BBF0-B9E4E9C0E1F4}" sibTransId="{C791A019-03C1-4A10-B12F-705BF5021F09}"/>
    <dgm:cxn modelId="{57ED66F4-5CF1-4397-8355-23569054F54C}" type="presOf" srcId="{F09106FB-A929-44AF-BB94-018D900373E7}" destId="{7B834A46-7CB8-4892-89D8-CD5C9C5F1625}" srcOrd="0" destOrd="1" presId="urn:microsoft.com/office/officeart/2005/8/layout/vList2"/>
    <dgm:cxn modelId="{F9CC53FA-5D44-4A27-AAD1-69972D9B74EA}" type="presParOf" srcId="{3C65BB1F-56C9-4FA6-AF81-94671E19E172}" destId="{9A630F16-BA16-4F02-A870-8F52A2D1EFBB}" srcOrd="0" destOrd="0" presId="urn:microsoft.com/office/officeart/2005/8/layout/vList2"/>
    <dgm:cxn modelId="{CD223593-C64A-4BF4-884E-BA57CC043498}" type="presParOf" srcId="{3C65BB1F-56C9-4FA6-AF81-94671E19E172}" destId="{7B834A46-7CB8-4892-89D8-CD5C9C5F1625}" srcOrd="1" destOrd="0" presId="urn:microsoft.com/office/officeart/2005/8/layout/vList2"/>
    <dgm:cxn modelId="{F8105CA7-B216-4375-8FCF-FB56597D42C9}" type="presParOf" srcId="{3C65BB1F-56C9-4FA6-AF81-94671E19E172}" destId="{4028B706-5417-412A-86BA-6C9D0A9A838D}" srcOrd="2" destOrd="0" presId="urn:microsoft.com/office/officeart/2005/8/layout/vList2"/>
    <dgm:cxn modelId="{B34C6B2F-847A-4F97-AE28-0F12BF27CFC6}" type="presParOf" srcId="{3C65BB1F-56C9-4FA6-AF81-94671E19E172}" destId="{559869E6-AAF3-4066-A06E-CD68F206DDA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A87229-D885-433E-9E18-E37CE0EA1A7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7C7004-C22E-4010-9042-642ABB26EE00}">
      <dgm:prSet/>
      <dgm:spPr/>
      <dgm:t>
        <a:bodyPr/>
        <a:lstStyle/>
        <a:p>
          <a:r>
            <a:rPr lang="en-US"/>
            <a:t>Small Sample Size</a:t>
          </a:r>
        </a:p>
      </dgm:t>
    </dgm:pt>
    <dgm:pt modelId="{235C9BC5-1DEF-4DE6-A0A0-1B8C4F8C755D}" type="parTrans" cxnId="{16356C82-BBA1-4E70-B809-DB35C877F9BF}">
      <dgm:prSet/>
      <dgm:spPr/>
      <dgm:t>
        <a:bodyPr/>
        <a:lstStyle/>
        <a:p>
          <a:endParaRPr lang="en-US"/>
        </a:p>
      </dgm:t>
    </dgm:pt>
    <dgm:pt modelId="{D03F35AD-3781-4D7E-BF1B-097405CC0491}" type="sibTrans" cxnId="{16356C82-BBA1-4E70-B809-DB35C877F9BF}">
      <dgm:prSet/>
      <dgm:spPr/>
      <dgm:t>
        <a:bodyPr/>
        <a:lstStyle/>
        <a:p>
          <a:endParaRPr lang="en-US"/>
        </a:p>
      </dgm:t>
    </dgm:pt>
    <dgm:pt modelId="{26C311FB-8CF9-42A3-B6AB-BFD750C01C94}">
      <dgm:prSet/>
      <dgm:spPr/>
      <dgm:t>
        <a:bodyPr/>
        <a:lstStyle/>
        <a:p>
          <a:r>
            <a:rPr lang="en-US"/>
            <a:t>No consideration for seasons or holidays</a:t>
          </a:r>
        </a:p>
      </dgm:t>
    </dgm:pt>
    <dgm:pt modelId="{C38BC0E5-AC57-4CB0-B10E-3021436DAFB2}" type="parTrans" cxnId="{A6988FD0-DAFC-4A82-B8E2-16F1377FEFB8}">
      <dgm:prSet/>
      <dgm:spPr/>
      <dgm:t>
        <a:bodyPr/>
        <a:lstStyle/>
        <a:p>
          <a:endParaRPr lang="en-US"/>
        </a:p>
      </dgm:t>
    </dgm:pt>
    <dgm:pt modelId="{2DF10E6B-1005-4DDB-AF17-72C6B7130E7B}" type="sibTrans" cxnId="{A6988FD0-DAFC-4A82-B8E2-16F1377FEFB8}">
      <dgm:prSet/>
      <dgm:spPr/>
      <dgm:t>
        <a:bodyPr/>
        <a:lstStyle/>
        <a:p>
          <a:endParaRPr lang="en-US"/>
        </a:p>
      </dgm:t>
    </dgm:pt>
    <dgm:pt modelId="{8C1770A2-9563-4955-83E0-02ADB0F76A16}" type="pres">
      <dgm:prSet presAssocID="{65A87229-D885-433E-9E18-E37CE0EA1A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9C2B79-8A61-4680-A581-054A11F769C2}" type="pres">
      <dgm:prSet presAssocID="{2C7C7004-C22E-4010-9042-642ABB26EE00}" presName="root" presStyleCnt="0"/>
      <dgm:spPr/>
    </dgm:pt>
    <dgm:pt modelId="{46B217CD-0A2B-4359-86AB-C14E88EC2A65}" type="pres">
      <dgm:prSet presAssocID="{2C7C7004-C22E-4010-9042-642ABB26EE00}" presName="rootComposite" presStyleCnt="0"/>
      <dgm:spPr/>
    </dgm:pt>
    <dgm:pt modelId="{F86B383E-F206-4F4D-9148-5656BCC95ADA}" type="pres">
      <dgm:prSet presAssocID="{2C7C7004-C22E-4010-9042-642ABB26EE00}" presName="rootText" presStyleLbl="node1" presStyleIdx="0" presStyleCnt="2"/>
      <dgm:spPr/>
    </dgm:pt>
    <dgm:pt modelId="{FD102635-8675-42E6-B507-34DF90DD887F}" type="pres">
      <dgm:prSet presAssocID="{2C7C7004-C22E-4010-9042-642ABB26EE00}" presName="rootConnector" presStyleLbl="node1" presStyleIdx="0" presStyleCnt="2"/>
      <dgm:spPr/>
    </dgm:pt>
    <dgm:pt modelId="{9B580FE8-0659-4995-9934-3D428D2BCB81}" type="pres">
      <dgm:prSet presAssocID="{2C7C7004-C22E-4010-9042-642ABB26EE00}" presName="childShape" presStyleCnt="0"/>
      <dgm:spPr/>
    </dgm:pt>
    <dgm:pt modelId="{96ED2CA6-DA47-4744-AF09-BC909AFFAC50}" type="pres">
      <dgm:prSet presAssocID="{26C311FB-8CF9-42A3-B6AB-BFD750C01C94}" presName="root" presStyleCnt="0"/>
      <dgm:spPr/>
    </dgm:pt>
    <dgm:pt modelId="{EC029F3C-06B7-4EEE-8CF2-564928221D68}" type="pres">
      <dgm:prSet presAssocID="{26C311FB-8CF9-42A3-B6AB-BFD750C01C94}" presName="rootComposite" presStyleCnt="0"/>
      <dgm:spPr/>
    </dgm:pt>
    <dgm:pt modelId="{310541B2-F7B4-431A-AB97-014D3883CEDC}" type="pres">
      <dgm:prSet presAssocID="{26C311FB-8CF9-42A3-B6AB-BFD750C01C94}" presName="rootText" presStyleLbl="node1" presStyleIdx="1" presStyleCnt="2"/>
      <dgm:spPr/>
    </dgm:pt>
    <dgm:pt modelId="{F6F3EB7E-FD0A-4325-A8DA-C01201AAF876}" type="pres">
      <dgm:prSet presAssocID="{26C311FB-8CF9-42A3-B6AB-BFD750C01C94}" presName="rootConnector" presStyleLbl="node1" presStyleIdx="1" presStyleCnt="2"/>
      <dgm:spPr/>
    </dgm:pt>
    <dgm:pt modelId="{BA38D5F8-B1BB-4552-91DF-7B7262A7AC4C}" type="pres">
      <dgm:prSet presAssocID="{26C311FB-8CF9-42A3-B6AB-BFD750C01C94}" presName="childShape" presStyleCnt="0"/>
      <dgm:spPr/>
    </dgm:pt>
  </dgm:ptLst>
  <dgm:cxnLst>
    <dgm:cxn modelId="{DD799600-1CE7-4510-A3C6-FCECB882AD86}" type="presOf" srcId="{2C7C7004-C22E-4010-9042-642ABB26EE00}" destId="{F86B383E-F206-4F4D-9148-5656BCC95ADA}" srcOrd="0" destOrd="0" presId="urn:microsoft.com/office/officeart/2005/8/layout/hierarchy3"/>
    <dgm:cxn modelId="{F72CC02E-9CAC-4A57-8BD5-919D31B7DFF3}" type="presOf" srcId="{26C311FB-8CF9-42A3-B6AB-BFD750C01C94}" destId="{310541B2-F7B4-431A-AB97-014D3883CEDC}" srcOrd="0" destOrd="0" presId="urn:microsoft.com/office/officeart/2005/8/layout/hierarchy3"/>
    <dgm:cxn modelId="{457F1662-5371-487B-B6BE-F1534F3DDF3B}" type="presOf" srcId="{26C311FB-8CF9-42A3-B6AB-BFD750C01C94}" destId="{F6F3EB7E-FD0A-4325-A8DA-C01201AAF876}" srcOrd="1" destOrd="0" presId="urn:microsoft.com/office/officeart/2005/8/layout/hierarchy3"/>
    <dgm:cxn modelId="{16356C82-BBA1-4E70-B809-DB35C877F9BF}" srcId="{65A87229-D885-433E-9E18-E37CE0EA1A79}" destId="{2C7C7004-C22E-4010-9042-642ABB26EE00}" srcOrd="0" destOrd="0" parTransId="{235C9BC5-1DEF-4DE6-A0A0-1B8C4F8C755D}" sibTransId="{D03F35AD-3781-4D7E-BF1B-097405CC0491}"/>
    <dgm:cxn modelId="{4268D882-D50F-4FBA-9243-4639DEF9E3E4}" type="presOf" srcId="{65A87229-D885-433E-9E18-E37CE0EA1A79}" destId="{8C1770A2-9563-4955-83E0-02ADB0F76A16}" srcOrd="0" destOrd="0" presId="urn:microsoft.com/office/officeart/2005/8/layout/hierarchy3"/>
    <dgm:cxn modelId="{444B8E85-ED75-421D-88DC-1A49249D58EE}" type="presOf" srcId="{2C7C7004-C22E-4010-9042-642ABB26EE00}" destId="{FD102635-8675-42E6-B507-34DF90DD887F}" srcOrd="1" destOrd="0" presId="urn:microsoft.com/office/officeart/2005/8/layout/hierarchy3"/>
    <dgm:cxn modelId="{A6988FD0-DAFC-4A82-B8E2-16F1377FEFB8}" srcId="{65A87229-D885-433E-9E18-E37CE0EA1A79}" destId="{26C311FB-8CF9-42A3-B6AB-BFD750C01C94}" srcOrd="1" destOrd="0" parTransId="{C38BC0E5-AC57-4CB0-B10E-3021436DAFB2}" sibTransId="{2DF10E6B-1005-4DDB-AF17-72C6B7130E7B}"/>
    <dgm:cxn modelId="{7CE80E6A-B8B3-404D-8CFF-D96A48F83BC4}" type="presParOf" srcId="{8C1770A2-9563-4955-83E0-02ADB0F76A16}" destId="{CE9C2B79-8A61-4680-A581-054A11F769C2}" srcOrd="0" destOrd="0" presId="urn:microsoft.com/office/officeart/2005/8/layout/hierarchy3"/>
    <dgm:cxn modelId="{A35E62A2-427B-4BBB-86D2-D3FBC1C33451}" type="presParOf" srcId="{CE9C2B79-8A61-4680-A581-054A11F769C2}" destId="{46B217CD-0A2B-4359-86AB-C14E88EC2A65}" srcOrd="0" destOrd="0" presId="urn:microsoft.com/office/officeart/2005/8/layout/hierarchy3"/>
    <dgm:cxn modelId="{1E267AB8-CC55-4675-A308-BB95D9F4F0D5}" type="presParOf" srcId="{46B217CD-0A2B-4359-86AB-C14E88EC2A65}" destId="{F86B383E-F206-4F4D-9148-5656BCC95ADA}" srcOrd="0" destOrd="0" presId="urn:microsoft.com/office/officeart/2005/8/layout/hierarchy3"/>
    <dgm:cxn modelId="{3738F9C1-A4D4-4AEB-AD29-66F78BD4EF5E}" type="presParOf" srcId="{46B217CD-0A2B-4359-86AB-C14E88EC2A65}" destId="{FD102635-8675-42E6-B507-34DF90DD887F}" srcOrd="1" destOrd="0" presId="urn:microsoft.com/office/officeart/2005/8/layout/hierarchy3"/>
    <dgm:cxn modelId="{31DE8403-BA1C-4631-B881-A44A693372B3}" type="presParOf" srcId="{CE9C2B79-8A61-4680-A581-054A11F769C2}" destId="{9B580FE8-0659-4995-9934-3D428D2BCB81}" srcOrd="1" destOrd="0" presId="urn:microsoft.com/office/officeart/2005/8/layout/hierarchy3"/>
    <dgm:cxn modelId="{417CAB3A-ABB8-4ACB-82CF-C3EDE02C8A69}" type="presParOf" srcId="{8C1770A2-9563-4955-83E0-02ADB0F76A16}" destId="{96ED2CA6-DA47-4744-AF09-BC909AFFAC50}" srcOrd="1" destOrd="0" presId="urn:microsoft.com/office/officeart/2005/8/layout/hierarchy3"/>
    <dgm:cxn modelId="{D41889DC-FB02-44B5-A964-134751C16DC3}" type="presParOf" srcId="{96ED2CA6-DA47-4744-AF09-BC909AFFAC50}" destId="{EC029F3C-06B7-4EEE-8CF2-564928221D68}" srcOrd="0" destOrd="0" presId="urn:microsoft.com/office/officeart/2005/8/layout/hierarchy3"/>
    <dgm:cxn modelId="{1732EC93-ADAA-412B-BF08-6364861818BA}" type="presParOf" srcId="{EC029F3C-06B7-4EEE-8CF2-564928221D68}" destId="{310541B2-F7B4-431A-AB97-014D3883CEDC}" srcOrd="0" destOrd="0" presId="urn:microsoft.com/office/officeart/2005/8/layout/hierarchy3"/>
    <dgm:cxn modelId="{44958E91-D0D3-4C38-AF3C-3814BA27AB85}" type="presParOf" srcId="{EC029F3C-06B7-4EEE-8CF2-564928221D68}" destId="{F6F3EB7E-FD0A-4325-A8DA-C01201AAF876}" srcOrd="1" destOrd="0" presId="urn:microsoft.com/office/officeart/2005/8/layout/hierarchy3"/>
    <dgm:cxn modelId="{D232996A-C31C-4709-80C1-81906FD6D9EC}" type="presParOf" srcId="{96ED2CA6-DA47-4744-AF09-BC909AFFAC50}" destId="{BA38D5F8-B1BB-4552-91DF-7B7262A7AC4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2A0BB-8B43-418A-8DA7-3ADC32523069}">
      <dsp:nvSpPr>
        <dsp:cNvPr id="0" name=""/>
        <dsp:cNvSpPr/>
      </dsp:nvSpPr>
      <dsp:spPr>
        <a:xfrm>
          <a:off x="0" y="375235"/>
          <a:ext cx="6261100" cy="15057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Goal: Approximate an average day’s lunch rush.</a:t>
          </a:r>
        </a:p>
      </dsp:txBody>
      <dsp:txXfrm>
        <a:off x="73507" y="448742"/>
        <a:ext cx="6114086" cy="1358776"/>
      </dsp:txXfrm>
    </dsp:sp>
    <dsp:sp modelId="{F39DE87A-A3DF-45C6-AC08-7A2FA3966761}">
      <dsp:nvSpPr>
        <dsp:cNvPr id="0" name=""/>
        <dsp:cNvSpPr/>
      </dsp:nvSpPr>
      <dsp:spPr>
        <a:xfrm>
          <a:off x="0" y="1881025"/>
          <a:ext cx="6261100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9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Given: Data collected from lunch rushes during weekdays from Jan 10 to Jan 28.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Difficulties: Small sample size.</a:t>
          </a:r>
        </a:p>
      </dsp:txBody>
      <dsp:txXfrm>
        <a:off x="0" y="1881025"/>
        <a:ext cx="6261100" cy="1816425"/>
      </dsp:txXfrm>
    </dsp:sp>
    <dsp:sp modelId="{B04D6494-E30E-4574-AAFB-8565EA3BE705}">
      <dsp:nvSpPr>
        <dsp:cNvPr id="0" name=""/>
        <dsp:cNvSpPr/>
      </dsp:nvSpPr>
      <dsp:spPr>
        <a:xfrm>
          <a:off x="0" y="3697450"/>
          <a:ext cx="6261100" cy="150579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Approach: Utilize Monte Carlo Simulations.</a:t>
          </a:r>
        </a:p>
      </dsp:txBody>
      <dsp:txXfrm>
        <a:off x="73507" y="3770957"/>
        <a:ext cx="6114086" cy="1358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37AFC-2EC8-45EC-B152-CCB5B84BF5A2}">
      <dsp:nvSpPr>
        <dsp:cNvPr id="0" name=""/>
        <dsp:cNvSpPr/>
      </dsp:nvSpPr>
      <dsp:spPr>
        <a:xfrm>
          <a:off x="5358536" y="2543162"/>
          <a:ext cx="1249252" cy="297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577"/>
              </a:lnTo>
              <a:lnTo>
                <a:pt x="1249252" y="202577"/>
              </a:lnTo>
              <a:lnTo>
                <a:pt x="1249252" y="2972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0E9BD-6744-4F93-AED4-89615C8430D8}">
      <dsp:nvSpPr>
        <dsp:cNvPr id="0" name=""/>
        <dsp:cNvSpPr/>
      </dsp:nvSpPr>
      <dsp:spPr>
        <a:xfrm>
          <a:off x="5312816" y="2543162"/>
          <a:ext cx="91440" cy="297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2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BD19F-487C-45D7-8867-716CFF38205B}">
      <dsp:nvSpPr>
        <dsp:cNvPr id="0" name=""/>
        <dsp:cNvSpPr/>
      </dsp:nvSpPr>
      <dsp:spPr>
        <a:xfrm>
          <a:off x="4109284" y="2543162"/>
          <a:ext cx="1249252" cy="297265"/>
        </a:xfrm>
        <a:custGeom>
          <a:avLst/>
          <a:gdLst/>
          <a:ahLst/>
          <a:cxnLst/>
          <a:rect l="0" t="0" r="0" b="0"/>
          <a:pathLst>
            <a:path>
              <a:moveTo>
                <a:pt x="1249252" y="0"/>
              </a:moveTo>
              <a:lnTo>
                <a:pt x="1249252" y="202577"/>
              </a:lnTo>
              <a:lnTo>
                <a:pt x="0" y="202577"/>
              </a:lnTo>
              <a:lnTo>
                <a:pt x="0" y="2972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09BE2-BBD6-43FC-AE96-BE71C1A53449}">
      <dsp:nvSpPr>
        <dsp:cNvPr id="0" name=""/>
        <dsp:cNvSpPr/>
      </dsp:nvSpPr>
      <dsp:spPr>
        <a:xfrm>
          <a:off x="5312816" y="1596853"/>
          <a:ext cx="91440" cy="297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2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2CAFC-B987-46D1-ABC9-8447CF1EA965}">
      <dsp:nvSpPr>
        <dsp:cNvPr id="0" name=""/>
        <dsp:cNvSpPr/>
      </dsp:nvSpPr>
      <dsp:spPr>
        <a:xfrm>
          <a:off x="5312816" y="650545"/>
          <a:ext cx="91440" cy="297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72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66B3A-C65B-43DE-9F6F-11D254D231EA}">
      <dsp:nvSpPr>
        <dsp:cNvPr id="0" name=""/>
        <dsp:cNvSpPr/>
      </dsp:nvSpPr>
      <dsp:spPr>
        <a:xfrm>
          <a:off x="4847478" y="1502"/>
          <a:ext cx="1022115" cy="649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D93B6-8925-4817-850D-10CE60711047}">
      <dsp:nvSpPr>
        <dsp:cNvPr id="0" name=""/>
        <dsp:cNvSpPr/>
      </dsp:nvSpPr>
      <dsp:spPr>
        <a:xfrm>
          <a:off x="4961047" y="109392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“Trial” Segment</a:t>
          </a:r>
        </a:p>
      </dsp:txBody>
      <dsp:txXfrm>
        <a:off x="4980057" y="128402"/>
        <a:ext cx="984095" cy="611023"/>
      </dsp:txXfrm>
    </dsp:sp>
    <dsp:sp modelId="{E75FB217-409C-4C5A-A1C8-2F2FB3796760}">
      <dsp:nvSpPr>
        <dsp:cNvPr id="0" name=""/>
        <dsp:cNvSpPr/>
      </dsp:nvSpPr>
      <dsp:spPr>
        <a:xfrm>
          <a:off x="4847478" y="947810"/>
          <a:ext cx="1022115" cy="6490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20CA3-2328-4308-AE7C-E3D1BF022679}">
      <dsp:nvSpPr>
        <dsp:cNvPr id="0" name=""/>
        <dsp:cNvSpPr/>
      </dsp:nvSpPr>
      <dsp:spPr>
        <a:xfrm>
          <a:off x="4961047" y="1055700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“Timestamp” Segment</a:t>
          </a:r>
        </a:p>
      </dsp:txBody>
      <dsp:txXfrm>
        <a:off x="4980057" y="1074710"/>
        <a:ext cx="984095" cy="611023"/>
      </dsp:txXfrm>
    </dsp:sp>
    <dsp:sp modelId="{53CB8A1D-CFEC-48B5-9063-32462872C1D4}">
      <dsp:nvSpPr>
        <dsp:cNvPr id="0" name=""/>
        <dsp:cNvSpPr/>
      </dsp:nvSpPr>
      <dsp:spPr>
        <a:xfrm>
          <a:off x="4847478" y="1894119"/>
          <a:ext cx="1022115" cy="6490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3CFBE-6B0C-441A-9EF9-02AD5DE7A915}">
      <dsp:nvSpPr>
        <dsp:cNvPr id="0" name=""/>
        <dsp:cNvSpPr/>
      </dsp:nvSpPr>
      <dsp:spPr>
        <a:xfrm>
          <a:off x="4961047" y="2002009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“Core”</a:t>
          </a:r>
        </a:p>
      </dsp:txBody>
      <dsp:txXfrm>
        <a:off x="4980057" y="2021019"/>
        <a:ext cx="984095" cy="611023"/>
      </dsp:txXfrm>
    </dsp:sp>
    <dsp:sp modelId="{BF515EFF-6F91-48EE-A5B3-DB7C745C89D1}">
      <dsp:nvSpPr>
        <dsp:cNvPr id="0" name=""/>
        <dsp:cNvSpPr/>
      </dsp:nvSpPr>
      <dsp:spPr>
        <a:xfrm>
          <a:off x="3598226" y="2840427"/>
          <a:ext cx="1022115" cy="649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68CF4-5DED-467A-9AA3-70FE728F3112}">
      <dsp:nvSpPr>
        <dsp:cNvPr id="0" name=""/>
        <dsp:cNvSpPr/>
      </dsp:nvSpPr>
      <dsp:spPr>
        <a:xfrm>
          <a:off x="3711794" y="2948317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Interarrival Block</a:t>
          </a:r>
        </a:p>
      </dsp:txBody>
      <dsp:txXfrm>
        <a:off x="3730804" y="2967327"/>
        <a:ext cx="984095" cy="611023"/>
      </dsp:txXfrm>
    </dsp:sp>
    <dsp:sp modelId="{9C6EB98B-8AD8-4C5C-8DFF-55A157DD76C8}">
      <dsp:nvSpPr>
        <dsp:cNvPr id="0" name=""/>
        <dsp:cNvSpPr/>
      </dsp:nvSpPr>
      <dsp:spPr>
        <a:xfrm>
          <a:off x="4847478" y="2840427"/>
          <a:ext cx="1022115" cy="649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D1291-F7DA-41E1-9FEB-7EDABD6F415F}">
      <dsp:nvSpPr>
        <dsp:cNvPr id="0" name=""/>
        <dsp:cNvSpPr/>
      </dsp:nvSpPr>
      <dsp:spPr>
        <a:xfrm>
          <a:off x="4961047" y="2948317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Cashier Block</a:t>
          </a:r>
        </a:p>
      </dsp:txBody>
      <dsp:txXfrm>
        <a:off x="4980057" y="2967327"/>
        <a:ext cx="984095" cy="611023"/>
      </dsp:txXfrm>
    </dsp:sp>
    <dsp:sp modelId="{DDCF018A-DD94-4E02-B1DD-A9B79901210C}">
      <dsp:nvSpPr>
        <dsp:cNvPr id="0" name=""/>
        <dsp:cNvSpPr/>
      </dsp:nvSpPr>
      <dsp:spPr>
        <a:xfrm>
          <a:off x="6096730" y="2840427"/>
          <a:ext cx="1022115" cy="649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1EC0F-A2B4-40E3-B728-A834510FC168}">
      <dsp:nvSpPr>
        <dsp:cNvPr id="0" name=""/>
        <dsp:cNvSpPr/>
      </dsp:nvSpPr>
      <dsp:spPr>
        <a:xfrm>
          <a:off x="6210299" y="2948317"/>
          <a:ext cx="1022115" cy="649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Barista Block</a:t>
          </a:r>
        </a:p>
      </dsp:txBody>
      <dsp:txXfrm>
        <a:off x="6229309" y="2967327"/>
        <a:ext cx="984095" cy="611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30F16-BA16-4F02-A870-8F52A2D1EFBB}">
      <dsp:nvSpPr>
        <dsp:cNvPr id="0" name=""/>
        <dsp:cNvSpPr/>
      </dsp:nvSpPr>
      <dsp:spPr>
        <a:xfrm>
          <a:off x="0" y="12032"/>
          <a:ext cx="961386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Averages:</a:t>
          </a:r>
        </a:p>
      </dsp:txBody>
      <dsp:txXfrm>
        <a:off x="22846" y="34878"/>
        <a:ext cx="9568168" cy="422308"/>
      </dsp:txXfrm>
    </dsp:sp>
    <dsp:sp modelId="{7B834A46-7CB8-4892-89D8-CD5C9C5F1625}">
      <dsp:nvSpPr>
        <dsp:cNvPr id="0" name=""/>
        <dsp:cNvSpPr/>
      </dsp:nvSpPr>
      <dsp:spPr>
        <a:xfrm>
          <a:off x="0" y="480033"/>
          <a:ext cx="9613860" cy="2111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24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Parties Served: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Customers Served: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  <a:r>
            <a:rPr lang="en-US" sz="1600" kern="1200" dirty="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Expected Revenue Lost from Balk: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Max Cashier Queue: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Max Barista Queue: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  <a:r>
            <a:rPr lang="en-US" sz="1600" kern="1200" dirty="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Profit Earned:</a:t>
          </a:r>
        </a:p>
      </dsp:txBody>
      <dsp:txXfrm>
        <a:off x="0" y="480033"/>
        <a:ext cx="9613860" cy="2111400"/>
      </dsp:txXfrm>
    </dsp:sp>
    <dsp:sp modelId="{4028B706-5417-412A-86BA-6C9D0A9A838D}">
      <dsp:nvSpPr>
        <dsp:cNvPr id="0" name=""/>
        <dsp:cNvSpPr/>
      </dsp:nvSpPr>
      <dsp:spPr>
        <a:xfrm>
          <a:off x="0" y="2591433"/>
          <a:ext cx="961386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Deviations:</a:t>
          </a:r>
        </a:p>
      </dsp:txBody>
      <dsp:txXfrm>
        <a:off x="22846" y="2614279"/>
        <a:ext cx="9568168" cy="422308"/>
      </dsp:txXfrm>
    </dsp:sp>
    <dsp:sp modelId="{559869E6-AAF3-4066-A06E-CD68F206DDA1}">
      <dsp:nvSpPr>
        <dsp:cNvPr id="0" name=""/>
        <dsp:cNvSpPr/>
      </dsp:nvSpPr>
      <dsp:spPr>
        <a:xfrm>
          <a:off x="0" y="3059433"/>
          <a:ext cx="9613860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24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3">
                  <a:lumMod val="40000"/>
                  <a:lumOff val="60000"/>
                </a:schemeClr>
              </a:solidFill>
            </a:rPr>
            <a:t>Parties Balked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Revenue Earned</a:t>
          </a:r>
        </a:p>
      </dsp:txBody>
      <dsp:txXfrm>
        <a:off x="0" y="3059433"/>
        <a:ext cx="9613860" cy="5278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383E-F206-4F4D-9148-5656BCC95ADA}">
      <dsp:nvSpPr>
        <dsp:cNvPr id="0" name=""/>
        <dsp:cNvSpPr/>
      </dsp:nvSpPr>
      <dsp:spPr>
        <a:xfrm>
          <a:off x="1173" y="731712"/>
          <a:ext cx="4271783" cy="2135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Small Sample Size</a:t>
          </a:r>
        </a:p>
      </dsp:txBody>
      <dsp:txXfrm>
        <a:off x="63731" y="794270"/>
        <a:ext cx="4146667" cy="2010775"/>
      </dsp:txXfrm>
    </dsp:sp>
    <dsp:sp modelId="{310541B2-F7B4-431A-AB97-014D3883CEDC}">
      <dsp:nvSpPr>
        <dsp:cNvPr id="0" name=""/>
        <dsp:cNvSpPr/>
      </dsp:nvSpPr>
      <dsp:spPr>
        <a:xfrm>
          <a:off x="5340903" y="731712"/>
          <a:ext cx="4271783" cy="2135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No consideration for seasons or holidays</a:t>
          </a:r>
        </a:p>
      </dsp:txBody>
      <dsp:txXfrm>
        <a:off x="5403461" y="794270"/>
        <a:ext cx="4146667" cy="2010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4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2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81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33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0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6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7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6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CB4E8-08DD-4F35-AAB4-DCA698CBF712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220C-98C6-45EA-B590-1967158B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02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shade val="100000"/>
                <a:hueMod val="100000"/>
                <a:satMod val="110000"/>
                <a:lumMod val="79000"/>
                <a:lumOff val="21000"/>
              </a:schemeClr>
            </a:gs>
            <a:gs pos="100000">
              <a:schemeClr val="bg2">
                <a:shade val="78000"/>
                <a:hueMod val="44000"/>
                <a:satMod val="200000"/>
                <a:lumMod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8B1B45BD-D05B-47CB-97E5-994F293A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57BDE151-4F7A-4E95-939F-18B2F607C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C1206-03EC-4F69-9812-2FA04CB6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643467"/>
            <a:ext cx="8133812" cy="3603022"/>
          </a:xfrm>
        </p:spPr>
        <p:txBody>
          <a:bodyPr>
            <a:normAutofit/>
          </a:bodyPr>
          <a:lstStyle/>
          <a:p>
            <a:r>
              <a:rPr lang="en-US" sz="6800" dirty="0"/>
              <a:t>XYZ Front-end Project</a:t>
            </a:r>
            <a:br>
              <a:rPr lang="en-US" sz="6800" dirty="0"/>
            </a:br>
            <a:endParaRPr lang="en-US" sz="68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D3E1E67-68B8-49AF-8DBA-E7E08CD3F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68225"/>
            <a:ext cx="12188824" cy="2289774"/>
          </a:xfrm>
          <a:prstGeom prst="rect">
            <a:avLst/>
          </a:prstGeom>
          <a:solidFill>
            <a:srgbClr val="181717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1DA47-09F1-484A-A2D2-63C33D8CB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762275"/>
            <a:ext cx="8417262" cy="156110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Collaboration by: CMT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96FDE7C-B860-44EE-B294-C8358F7A8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3921" y="4568225"/>
            <a:ext cx="2764903" cy="22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260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84A6-0F1C-4816-AB76-3BE939A6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Balking and Cashier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89F0-B0CA-4CE9-8509-9252CF107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Immediately recognize that balking occurs at 5+ cashier queue length.</a:t>
            </a:r>
          </a:p>
          <a:p>
            <a:r>
              <a:rPr lang="en-US" sz="2000" dirty="0"/>
              <a:t>Approach:</a:t>
            </a:r>
          </a:p>
          <a:p>
            <a:pPr lvl="1"/>
            <a:r>
              <a:rPr lang="en-US" dirty="0"/>
              <a:t>Find all occurrences of queue length greater than 4</a:t>
            </a:r>
          </a:p>
          <a:p>
            <a:pPr lvl="1"/>
            <a:r>
              <a:rPr lang="en-US" dirty="0"/>
              <a:t>Sort by cashier queue length</a:t>
            </a:r>
          </a:p>
          <a:p>
            <a:pPr lvl="1"/>
            <a:r>
              <a:rPr lang="en-US" dirty="0"/>
              <a:t>Determine frequencies for balking at each queue length.</a:t>
            </a:r>
          </a:p>
          <a:p>
            <a:r>
              <a:rPr lang="en-US" dirty="0"/>
              <a:t>Findings:</a:t>
            </a:r>
          </a:p>
          <a:p>
            <a:pPr lvl="1"/>
            <a:r>
              <a:rPr lang="en-US" dirty="0"/>
              <a:t>Illogical dip at queue length of 7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D22E78-CD59-4F0B-A2C9-239DE0B3D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347034"/>
              </p:ext>
            </p:extLst>
          </p:nvPr>
        </p:nvGraphicFramePr>
        <p:xfrm>
          <a:off x="6095999" y="2891486"/>
          <a:ext cx="4198184" cy="2489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168">
                  <a:extLst>
                    <a:ext uri="{9D8B030D-6E8A-4147-A177-3AD203B41FA5}">
                      <a16:colId xmlns:a16="http://schemas.microsoft.com/office/drawing/2014/main" val="749105514"/>
                    </a:ext>
                  </a:extLst>
                </a:gridCol>
                <a:gridCol w="887508">
                  <a:extLst>
                    <a:ext uri="{9D8B030D-6E8A-4147-A177-3AD203B41FA5}">
                      <a16:colId xmlns:a16="http://schemas.microsoft.com/office/drawing/2014/main" val="1385590490"/>
                    </a:ext>
                  </a:extLst>
                </a:gridCol>
                <a:gridCol w="838957">
                  <a:extLst>
                    <a:ext uri="{9D8B030D-6E8A-4147-A177-3AD203B41FA5}">
                      <a16:colId xmlns:a16="http://schemas.microsoft.com/office/drawing/2014/main" val="4017327763"/>
                    </a:ext>
                  </a:extLst>
                </a:gridCol>
                <a:gridCol w="1455551">
                  <a:extLst>
                    <a:ext uri="{9D8B030D-6E8A-4147-A177-3AD203B41FA5}">
                      <a16:colId xmlns:a16="http://schemas.microsoft.com/office/drawing/2014/main" val="2518458572"/>
                    </a:ext>
                  </a:extLst>
                </a:gridCol>
              </a:tblGrid>
              <a:tr h="31645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Prevalence of Balking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183"/>
                  </a:ext>
                </a:extLst>
              </a:tr>
              <a:tr h="590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Queue Length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Balks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Total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Balk Percentage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ctr"/>
                </a:tc>
                <a:extLst>
                  <a:ext uri="{0D108BD9-81ED-4DB2-BD59-A6C34878D82A}">
                    <a16:rowId xmlns:a16="http://schemas.microsoft.com/office/drawing/2014/main" val="783031275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5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68.8%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2136925424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13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84.6%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413370548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7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66.7%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2424360416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8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100.0%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2793311495"/>
                  </a:ext>
                </a:extLst>
              </a:tr>
              <a:tr h="3164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9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100.0%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870" marR="104870" marT="0" marB="0" anchor="b"/>
                </a:tc>
                <a:extLst>
                  <a:ext uri="{0D108BD9-81ED-4DB2-BD59-A6C34878D82A}">
                    <a16:rowId xmlns:a16="http://schemas.microsoft.com/office/drawing/2014/main" val="1519419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31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84A6-0F1C-4816-AB76-3BE939A6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Balking and Cashier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189F0-B0CA-4CE9-8509-9252CF107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Findings (cont.):</a:t>
                </a:r>
              </a:p>
              <a:p>
                <a:pPr lvl="1"/>
                <a:r>
                  <a:rPr lang="en-US" dirty="0"/>
                  <a:t>Small sample size</a:t>
                </a:r>
              </a:p>
              <a:p>
                <a:pPr lvl="2"/>
                <a:r>
                  <a:rPr lang="en-US" dirty="0"/>
                  <a:t>51 parties arrived while cashier queue greater than 4 </a:t>
                </a:r>
              </a:p>
              <a:p>
                <a:pPr lvl="2"/>
                <a:r>
                  <a:rPr lang="en-US" dirty="0"/>
                  <a:t>38 occurrences of balking total</a:t>
                </a:r>
              </a:p>
              <a:p>
                <a:pPr lvl="1"/>
                <a:r>
                  <a:rPr lang="en-US" dirty="0"/>
                  <a:t>Behaved as expected</a:t>
                </a:r>
              </a:p>
              <a:p>
                <a:pPr lvl="2"/>
                <a:r>
                  <a:rPr lang="en-US" dirty="0"/>
                  <a:t>Longer line</a:t>
                </a:r>
              </a:p>
              <a:p>
                <a:pPr lvl="3"/>
                <a:r>
                  <a:rPr lang="en-US" dirty="0"/>
                  <a:t>Higher balk chance</a:t>
                </a:r>
              </a:p>
              <a:p>
                <a:r>
                  <a:rPr lang="en-US" sz="2000" dirty="0"/>
                  <a:t>Decision:</a:t>
                </a:r>
              </a:p>
              <a:p>
                <a:pPr lvl="1"/>
                <a:r>
                  <a:rPr lang="en-US" sz="1600" dirty="0"/>
                  <a:t>Due to small sample size, utilize a trendline to fill in for queue length of 7.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(7) = 0.95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189F0-B0CA-4CE9-8509-9252CF107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  <a:blipFill>
                <a:blip r:embed="rId2"/>
                <a:stretch>
                  <a:fillRect l="-1114" t="-2707" r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234C554-02DA-4802-B8A7-11396E6A9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083336"/>
              </p:ext>
            </p:extLst>
          </p:nvPr>
        </p:nvGraphicFramePr>
        <p:xfrm>
          <a:off x="6580634" y="2336873"/>
          <a:ext cx="4595365" cy="359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10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7920-A117-4133-A9B4-06CEBB49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CED4-80E0-44F3-A47D-4D49AECC2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Discrete Variable, with large sample size.</a:t>
            </a:r>
          </a:p>
          <a:p>
            <a:r>
              <a:rPr lang="en-US" sz="2000" dirty="0"/>
              <a:t>Decision:</a:t>
            </a:r>
            <a:endParaRPr lang="en-US" dirty="0"/>
          </a:p>
          <a:p>
            <a:pPr lvl="1"/>
            <a:r>
              <a:rPr lang="en-US" dirty="0"/>
              <a:t>Model with CDF.</a:t>
            </a:r>
          </a:p>
          <a:p>
            <a:pPr lvl="2"/>
            <a:r>
              <a:rPr lang="en-US" dirty="0"/>
              <a:t>Returns Order Type per customer.</a:t>
            </a:r>
          </a:p>
          <a:p>
            <a:pPr lvl="1"/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133886-EFE3-4495-8E1C-20A10DF7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963931"/>
              </p:ext>
            </p:extLst>
          </p:nvPr>
        </p:nvGraphicFramePr>
        <p:xfrm>
          <a:off x="6095999" y="2800976"/>
          <a:ext cx="4198183" cy="2670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309">
                  <a:extLst>
                    <a:ext uri="{9D8B030D-6E8A-4147-A177-3AD203B41FA5}">
                      <a16:colId xmlns:a16="http://schemas.microsoft.com/office/drawing/2014/main" val="2611520325"/>
                    </a:ext>
                  </a:extLst>
                </a:gridCol>
                <a:gridCol w="820985">
                  <a:extLst>
                    <a:ext uri="{9D8B030D-6E8A-4147-A177-3AD203B41FA5}">
                      <a16:colId xmlns:a16="http://schemas.microsoft.com/office/drawing/2014/main" val="1741920663"/>
                    </a:ext>
                  </a:extLst>
                </a:gridCol>
                <a:gridCol w="1225967">
                  <a:extLst>
                    <a:ext uri="{9D8B030D-6E8A-4147-A177-3AD203B41FA5}">
                      <a16:colId xmlns:a16="http://schemas.microsoft.com/office/drawing/2014/main" val="395082437"/>
                    </a:ext>
                  </a:extLst>
                </a:gridCol>
                <a:gridCol w="1001922">
                  <a:extLst>
                    <a:ext uri="{9D8B030D-6E8A-4147-A177-3AD203B41FA5}">
                      <a16:colId xmlns:a16="http://schemas.microsoft.com/office/drawing/2014/main" val="4068721979"/>
                    </a:ext>
                  </a:extLst>
                </a:gridCol>
              </a:tblGrid>
              <a:tr h="27324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Order Type Frequency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extLst>
                  <a:ext uri="{0D108BD9-81ED-4DB2-BD59-A6C34878D82A}">
                    <a16:rowId xmlns:a16="http://schemas.microsoft.com/office/drawing/2014/main" val="1809101137"/>
                  </a:ext>
                </a:extLst>
              </a:tr>
              <a:tr h="52584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Order Type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Count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Frequency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CDF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2362765071"/>
                  </a:ext>
                </a:extLst>
              </a:tr>
              <a:tr h="2732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Coffee: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184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16.17%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16.17%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295307913"/>
                  </a:ext>
                </a:extLst>
              </a:tr>
              <a:tr h="2732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Food: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193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16.96%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33.13%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2846711618"/>
                  </a:ext>
                </a:extLst>
              </a:tr>
              <a:tr h="27324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Specialty: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364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31.99%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65.11%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845715248"/>
                  </a:ext>
                </a:extLst>
              </a:tr>
              <a:tr h="52584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Food + Coffee: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143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12.57%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77.68%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1653361759"/>
                  </a:ext>
                </a:extLst>
              </a:tr>
              <a:tr h="52584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Food + Specialty: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254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22.32%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4" marR="93594" marT="0" marB="0" anchor="b"/>
                </a:tc>
                <a:tc>
                  <a:txBody>
                    <a:bodyPr/>
                    <a:lstStyle/>
                    <a:p>
                      <a:pPr marL="0" marR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52444" marR="52444" marT="0" marB="0" anchor="b"/>
                </a:tc>
                <a:extLst>
                  <a:ext uri="{0D108BD9-81ED-4DB2-BD59-A6C34878D82A}">
                    <a16:rowId xmlns:a16="http://schemas.microsoft.com/office/drawing/2014/main" val="190566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93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0F57-A0F5-4E59-B71A-A1B70474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Duration(1/2)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348B-6F58-433E-BB62-FC9EAFF28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Approach:</a:t>
            </a:r>
          </a:p>
          <a:p>
            <a:pPr lvl="1"/>
            <a:r>
              <a:rPr lang="en-US" dirty="0"/>
              <a:t>Sort the data by Order type.</a:t>
            </a:r>
          </a:p>
          <a:p>
            <a:pPr lvl="2"/>
            <a:r>
              <a:rPr lang="en-US" sz="2000" dirty="0"/>
              <a:t>Find the summary statistics.</a:t>
            </a:r>
          </a:p>
          <a:p>
            <a:pPr lvl="3"/>
            <a:r>
              <a:rPr lang="en-US" sz="1800" dirty="0"/>
              <a:t>Uniformly distributed.</a:t>
            </a:r>
          </a:p>
          <a:p>
            <a:pPr lvl="4"/>
            <a:r>
              <a:rPr lang="en-US" sz="1800" dirty="0"/>
              <a:t>Example Histogram.</a:t>
            </a:r>
          </a:p>
          <a:p>
            <a:pPr lvl="4"/>
            <a:r>
              <a:rPr lang="en-US" sz="1800" dirty="0"/>
              <a:t>Mean = (Min + Max) / 2.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CA13AD-04E7-4AF2-B44B-D2B072F6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8711"/>
              </p:ext>
            </p:extLst>
          </p:nvPr>
        </p:nvGraphicFramePr>
        <p:xfrm>
          <a:off x="6903282" y="3445365"/>
          <a:ext cx="4198185" cy="28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9782">
                  <a:extLst>
                    <a:ext uri="{9D8B030D-6E8A-4147-A177-3AD203B41FA5}">
                      <a16:colId xmlns:a16="http://schemas.microsoft.com/office/drawing/2014/main" val="2889987410"/>
                    </a:ext>
                  </a:extLst>
                </a:gridCol>
                <a:gridCol w="1043946">
                  <a:extLst>
                    <a:ext uri="{9D8B030D-6E8A-4147-A177-3AD203B41FA5}">
                      <a16:colId xmlns:a16="http://schemas.microsoft.com/office/drawing/2014/main" val="2613648019"/>
                    </a:ext>
                  </a:extLst>
                </a:gridCol>
                <a:gridCol w="1093220">
                  <a:extLst>
                    <a:ext uri="{9D8B030D-6E8A-4147-A177-3AD203B41FA5}">
                      <a16:colId xmlns:a16="http://schemas.microsoft.com/office/drawing/2014/main" val="3830440181"/>
                    </a:ext>
                  </a:extLst>
                </a:gridCol>
                <a:gridCol w="981237">
                  <a:extLst>
                    <a:ext uri="{9D8B030D-6E8A-4147-A177-3AD203B41FA5}">
                      <a16:colId xmlns:a16="http://schemas.microsoft.com/office/drawing/2014/main" val="2952916207"/>
                    </a:ext>
                  </a:extLst>
                </a:gridCol>
              </a:tblGrid>
              <a:tr h="270013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Order Type Durations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69410"/>
                  </a:ext>
                </a:extLst>
              </a:tr>
              <a:tr h="73012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Order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Minimum Duration (min)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Maximum Duration (min)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Average Duration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1305846931"/>
                  </a:ext>
                </a:extLst>
              </a:tr>
              <a:tr h="2700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Coffee: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591431742"/>
                  </a:ext>
                </a:extLst>
              </a:tr>
              <a:tr h="2700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Food: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2.44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1.578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2561820052"/>
                  </a:ext>
                </a:extLst>
              </a:tr>
              <a:tr h="27001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Specialty: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0.747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4084607"/>
                  </a:ext>
                </a:extLst>
              </a:tr>
              <a:tr h="50007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Food + Coffee: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1.614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4046695460"/>
                  </a:ext>
                </a:extLst>
              </a:tr>
              <a:tr h="50007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Food + Specialty: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1.646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17" marR="85017" marT="0" marB="0" anchor="b"/>
                </a:tc>
                <a:extLst>
                  <a:ext uri="{0D108BD9-81ED-4DB2-BD59-A6C34878D82A}">
                    <a16:rowId xmlns:a16="http://schemas.microsoft.com/office/drawing/2014/main" val="3202404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FCB908B5-14B2-4E6D-B292-FD32669FB4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16510562"/>
                  </p:ext>
                </p:extLst>
              </p:nvPr>
            </p:nvGraphicFramePr>
            <p:xfrm>
              <a:off x="7112832" y="245493"/>
              <a:ext cx="33909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FCB908B5-14B2-4E6D-B292-FD32669FB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2832" y="245493"/>
                <a:ext cx="33909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20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2892-14CF-4D15-A054-7AED5C83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Duration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246ED-90EE-4D09-9265-B2A3D4D71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Decision</a:t>
                </a:r>
              </a:p>
              <a:p>
                <a:pPr lvl="1"/>
                <a:r>
                  <a:rPr lang="en-US" dirty="0"/>
                  <a:t>Determine Order duration by if the order includes food or not.</a:t>
                </a:r>
              </a:p>
              <a:p>
                <a:r>
                  <a:rPr lang="en-US" sz="2000" dirty="0"/>
                  <a:t>Modeled by:</a:t>
                </a:r>
              </a:p>
              <a:p>
                <a:pPr lvl="1"/>
                <a:r>
                  <a:rPr lang="en-US" sz="1600" dirty="0"/>
                  <a:t>Use corresponding Inverse CDF of prior determined order type.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𝑀𝐼𝑁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𝑀𝐴𝑋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𝑀𝐼𝑁</m:t>
                        </m:r>
                      </m:e>
                    </m:d>
                  </m:oMath>
                </a14:m>
                <a:endParaRPr lang="en-US" sz="1400" b="0" dirty="0"/>
              </a:p>
              <a:p>
                <a:pPr lvl="3"/>
                <a:r>
                  <a:rPr lang="en-US" sz="1200" dirty="0"/>
                  <a:t>Where x is a random number between 0 and 1.</a:t>
                </a:r>
              </a:p>
              <a:p>
                <a:pPr lvl="2"/>
                <a:r>
                  <a:rPr lang="en-US" sz="1400" dirty="0"/>
                  <a:t>Returns Order Duration per Order.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246ED-90EE-4D09-9265-B2A3D4D71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2" y="2336873"/>
                <a:ext cx="4931045" cy="3599316"/>
              </a:xfrm>
              <a:blipFill>
                <a:blip r:embed="rId2"/>
                <a:stretch>
                  <a:fillRect l="-1114" t="-1861" r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3D5A84-F9C4-4442-88A9-921BFD459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06021"/>
              </p:ext>
            </p:extLst>
          </p:nvPr>
        </p:nvGraphicFramePr>
        <p:xfrm>
          <a:off x="6095999" y="2711529"/>
          <a:ext cx="4677625" cy="2474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9403">
                  <a:extLst>
                    <a:ext uri="{9D8B030D-6E8A-4147-A177-3AD203B41FA5}">
                      <a16:colId xmlns:a16="http://schemas.microsoft.com/office/drawing/2014/main" val="1012369298"/>
                    </a:ext>
                  </a:extLst>
                </a:gridCol>
                <a:gridCol w="1304023">
                  <a:extLst>
                    <a:ext uri="{9D8B030D-6E8A-4147-A177-3AD203B41FA5}">
                      <a16:colId xmlns:a16="http://schemas.microsoft.com/office/drawing/2014/main" val="4043194748"/>
                    </a:ext>
                  </a:extLst>
                </a:gridCol>
                <a:gridCol w="1104199">
                  <a:extLst>
                    <a:ext uri="{9D8B030D-6E8A-4147-A177-3AD203B41FA5}">
                      <a16:colId xmlns:a16="http://schemas.microsoft.com/office/drawing/2014/main" val="155342187"/>
                    </a:ext>
                  </a:extLst>
                </a:gridCol>
              </a:tblGrid>
              <a:tr h="374898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Order Durations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83406"/>
                  </a:ext>
                </a:extLst>
              </a:tr>
              <a:tr h="102484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MIN (in min)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MAX (in min)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extLst>
                  <a:ext uri="{0D108BD9-81ED-4DB2-BD59-A6C34878D82A}">
                    <a16:rowId xmlns:a16="http://schemas.microsoft.com/office/drawing/2014/main" val="950531452"/>
                  </a:ext>
                </a:extLst>
              </a:tr>
              <a:tr h="69987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Coffee/Specialty Drink Orders: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extLst>
                  <a:ext uri="{0D108BD9-81ED-4DB2-BD59-A6C34878D82A}">
                    <a16:rowId xmlns:a16="http://schemas.microsoft.com/office/drawing/2014/main" val="831270376"/>
                  </a:ext>
                </a:extLst>
              </a:tr>
              <a:tr h="37489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Orders w/ Food: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2.5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237" marR="124237" marT="0" marB="0" anchor="b"/>
                </a:tc>
                <a:extLst>
                  <a:ext uri="{0D108BD9-81ED-4DB2-BD59-A6C34878D82A}">
                    <a16:rowId xmlns:a16="http://schemas.microsoft.com/office/drawing/2014/main" val="19856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35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68EF-66F7-458B-86EA-7AC91D9E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Order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1818-8D8C-43D3-9C96-43479E39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The menu was sorted into the 5 groups used in the data provided.</a:t>
            </a:r>
          </a:p>
          <a:p>
            <a:r>
              <a:rPr lang="en-US" sz="2000" dirty="0"/>
              <a:t>Averages were found to roughly estimate revenue for each order.</a:t>
            </a:r>
          </a:p>
          <a:p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97399C-A4CF-4C08-8527-CA9C5E0F6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86136"/>
              </p:ext>
            </p:extLst>
          </p:nvPr>
        </p:nvGraphicFramePr>
        <p:xfrm>
          <a:off x="6367953" y="2336800"/>
          <a:ext cx="3654274" cy="3598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8959">
                  <a:extLst>
                    <a:ext uri="{9D8B030D-6E8A-4147-A177-3AD203B41FA5}">
                      <a16:colId xmlns:a16="http://schemas.microsoft.com/office/drawing/2014/main" val="924792434"/>
                    </a:ext>
                  </a:extLst>
                </a:gridCol>
                <a:gridCol w="1415315">
                  <a:extLst>
                    <a:ext uri="{9D8B030D-6E8A-4147-A177-3AD203B41FA5}">
                      <a16:colId xmlns:a16="http://schemas.microsoft.com/office/drawing/2014/main" val="4043275153"/>
                    </a:ext>
                  </a:extLst>
                </a:gridCol>
              </a:tblGrid>
              <a:tr h="40528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Order Type Prices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0845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Order 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Average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625199236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Food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6.03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3496711934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Specialty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4.46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3451053907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Coffee/tea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2.68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1141729215"/>
                  </a:ext>
                </a:extLst>
              </a:tr>
              <a:tr h="7618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Food + Specialty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$ 10.49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2754087133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Food + Coffee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 $   8.71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2917945373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 $   4.75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4952" marR="124952" marT="0" marB="0" anchor="b"/>
                </a:tc>
                <a:extLst>
                  <a:ext uri="{0D108BD9-81ED-4DB2-BD59-A6C34878D82A}">
                    <a16:rowId xmlns:a16="http://schemas.microsoft.com/office/drawing/2014/main" val="151480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9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C1FA-F50B-4136-B481-C1BEC42F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Barista Order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987E-25FD-4515-9C5C-CBA990E5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How long until Barista finishes Specialty Drink</a:t>
            </a:r>
          </a:p>
          <a:p>
            <a:r>
              <a:rPr lang="en-US" sz="2000" dirty="0"/>
              <a:t>Approach:</a:t>
            </a:r>
          </a:p>
          <a:p>
            <a:pPr lvl="1"/>
            <a:r>
              <a:rPr lang="en-US" sz="1600" dirty="0"/>
              <a:t>Find Summary Statistics by day.</a:t>
            </a:r>
          </a:p>
          <a:p>
            <a:r>
              <a:rPr lang="en-US" sz="2000" dirty="0"/>
              <a:t>Findings:</a:t>
            </a:r>
          </a:p>
          <a:p>
            <a:pPr lvl="1"/>
            <a:r>
              <a:rPr lang="en-US" sz="1600" dirty="0"/>
              <a:t>Little variability between days.</a:t>
            </a:r>
          </a:p>
          <a:p>
            <a:pPr lvl="1"/>
            <a:r>
              <a:rPr lang="en-US" sz="1600" dirty="0"/>
              <a:t>Data appears uniformly distributed.</a:t>
            </a:r>
            <a:endParaRPr lang="en-US" sz="1400" dirty="0"/>
          </a:p>
          <a:p>
            <a:r>
              <a:rPr lang="en-US" sz="2000" dirty="0"/>
              <a:t>Decision:</a:t>
            </a:r>
          </a:p>
          <a:p>
            <a:pPr lvl="1"/>
            <a:r>
              <a:rPr lang="en-US" sz="1600" dirty="0"/>
              <a:t>Assume Barista Duration follows a uniform distribution between 0.75 and 1.5.</a:t>
            </a:r>
          </a:p>
          <a:p>
            <a:pPr lvl="1"/>
            <a:r>
              <a:rPr lang="en-US" sz="1600" dirty="0"/>
              <a:t>Modeled by inverse uniform CDF.</a:t>
            </a:r>
          </a:p>
          <a:p>
            <a:pPr lvl="2"/>
            <a:r>
              <a:rPr lang="en-US" sz="1400" dirty="0"/>
              <a:t>Returns Barista Order duration.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3AA376-6CDA-4108-AE6F-21379CEBC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07154"/>
              </p:ext>
            </p:extLst>
          </p:nvPr>
        </p:nvGraphicFramePr>
        <p:xfrm>
          <a:off x="6095999" y="2979138"/>
          <a:ext cx="4198184" cy="2314191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1338687">
                  <a:extLst>
                    <a:ext uri="{9D8B030D-6E8A-4147-A177-3AD203B41FA5}">
                      <a16:colId xmlns:a16="http://schemas.microsoft.com/office/drawing/2014/main" val="805009304"/>
                    </a:ext>
                  </a:extLst>
                </a:gridCol>
                <a:gridCol w="1029728">
                  <a:extLst>
                    <a:ext uri="{9D8B030D-6E8A-4147-A177-3AD203B41FA5}">
                      <a16:colId xmlns:a16="http://schemas.microsoft.com/office/drawing/2014/main" val="2686430289"/>
                    </a:ext>
                  </a:extLst>
                </a:gridCol>
                <a:gridCol w="1078511">
                  <a:extLst>
                    <a:ext uri="{9D8B030D-6E8A-4147-A177-3AD203B41FA5}">
                      <a16:colId xmlns:a16="http://schemas.microsoft.com/office/drawing/2014/main" val="3900899920"/>
                    </a:ext>
                  </a:extLst>
                </a:gridCol>
                <a:gridCol w="751258">
                  <a:extLst>
                    <a:ext uri="{9D8B030D-6E8A-4147-A177-3AD203B41FA5}">
                      <a16:colId xmlns:a16="http://schemas.microsoft.com/office/drawing/2014/main" val="3723291132"/>
                    </a:ext>
                  </a:extLst>
                </a:gridCol>
              </a:tblGrid>
              <a:tr h="72434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Table 5: Barista Duration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Minimum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Maximum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17262607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Mondays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2518596602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Tuesdays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1156658827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Wednesdays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1111070949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Thursdays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2427410777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Fridays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4254178458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1.120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09" marR="87809" marT="0" marB="0" anchor="b"/>
                </a:tc>
                <a:extLst>
                  <a:ext uri="{0D108BD9-81ED-4DB2-BD59-A6C34878D82A}">
                    <a16:rowId xmlns:a16="http://schemas.microsoft.com/office/drawing/2014/main" val="598033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07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FBC5-D564-4731-A330-472866D9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The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A61532-1A8B-A667-A030-8C51CC822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509060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17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“Trial” Segment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2B4B3DE-767B-41C7-8D80-631BB4DF5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47" y="2113934"/>
            <a:ext cx="9473456" cy="4431735"/>
          </a:xfrm>
        </p:spPr>
      </p:pic>
    </p:spTree>
    <p:extLst>
      <p:ext uri="{BB962C8B-B14F-4D97-AF65-F5344CB8AC3E}">
        <p14:creationId xmlns:p14="http://schemas.microsoft.com/office/powerpoint/2010/main" val="170551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“Timestamp” Segment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7F8A714-5B61-4101-8193-007091B8B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2" y="2733367"/>
            <a:ext cx="11392915" cy="2930013"/>
          </a:xfrm>
        </p:spPr>
      </p:pic>
    </p:spTree>
    <p:extLst>
      <p:ext uri="{BB962C8B-B14F-4D97-AF65-F5344CB8AC3E}">
        <p14:creationId xmlns:p14="http://schemas.microsoft.com/office/powerpoint/2010/main" val="325900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36409-5596-4FFC-B7F1-BE67996C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XYZ Cafe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C00C33-5EFA-DCA2-818A-1B3526C7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Serves:</a:t>
            </a:r>
          </a:p>
          <a:p>
            <a:pPr lvl="1"/>
            <a:r>
              <a:rPr lang="en-US" sz="1200" dirty="0"/>
              <a:t>Soups</a:t>
            </a:r>
          </a:p>
          <a:p>
            <a:pPr lvl="1"/>
            <a:r>
              <a:rPr lang="en-US" sz="1200" dirty="0"/>
              <a:t>Sandwiches</a:t>
            </a:r>
          </a:p>
          <a:p>
            <a:pPr lvl="1"/>
            <a:r>
              <a:rPr lang="en-US" sz="1200" dirty="0"/>
              <a:t>Coffee and Tea</a:t>
            </a:r>
          </a:p>
          <a:p>
            <a:pPr lvl="1"/>
            <a:r>
              <a:rPr lang="en-US" sz="1200" dirty="0"/>
              <a:t>Specialty Coffee and Tea beverages</a:t>
            </a:r>
          </a:p>
          <a:p>
            <a:r>
              <a:rPr lang="en-US" sz="1600" dirty="0"/>
              <a:t>Peak hours:</a:t>
            </a:r>
          </a:p>
          <a:p>
            <a:pPr lvl="1"/>
            <a:r>
              <a:rPr lang="en-US" sz="1200" dirty="0"/>
              <a:t>10:30 AM – 1:00 PM</a:t>
            </a:r>
          </a:p>
          <a:p>
            <a:r>
              <a:rPr lang="en-US" sz="1600" dirty="0"/>
              <a:t>Front end workers:</a:t>
            </a:r>
          </a:p>
          <a:p>
            <a:pPr lvl="1"/>
            <a:r>
              <a:rPr lang="en-US" sz="1200" dirty="0"/>
              <a:t>One Cashier</a:t>
            </a:r>
          </a:p>
          <a:p>
            <a:pPr lvl="1"/>
            <a:r>
              <a:rPr lang="en-US" sz="1200" dirty="0"/>
              <a:t>One Barista</a:t>
            </a:r>
          </a:p>
        </p:txBody>
      </p:sp>
    </p:spTree>
    <p:extLst>
      <p:ext uri="{BB962C8B-B14F-4D97-AF65-F5344CB8AC3E}">
        <p14:creationId xmlns:p14="http://schemas.microsoft.com/office/powerpoint/2010/main" val="27581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930BBBA-6F9F-4D27-AD61-45935240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FED5ABE-AA8E-4BAE-B923-EB99ABDE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0811D79-2C71-4B37-82AD-761836DCB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29B6C0D-2AB5-4965-B573-1D00F1D0B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10E01-D9FF-45F3-A613-657DDC77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The “Core”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C8E58-2472-43BD-A1FD-C2B231E5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05" y="243924"/>
            <a:ext cx="4618360" cy="63701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5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98" y="785159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Interarrival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12D8536-D1D0-4A49-A604-F49D8606F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24" y="450460"/>
            <a:ext cx="7516823" cy="595708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73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Cashier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4" name="Content Placeholder 3" descr="Diagram&#10;&#10;Description automatically generated with low confidence">
            <a:extLst>
              <a:ext uri="{FF2B5EF4-FFF2-40B4-BE49-F238E27FC236}">
                <a16:creationId xmlns:a16="http://schemas.microsoft.com/office/drawing/2014/main" id="{E5B10550-95AD-48EE-9733-5BF480AE9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2170028"/>
            <a:ext cx="10110795" cy="4132005"/>
          </a:xfrm>
        </p:spPr>
      </p:pic>
    </p:spTree>
    <p:extLst>
      <p:ext uri="{BB962C8B-B14F-4D97-AF65-F5344CB8AC3E}">
        <p14:creationId xmlns:p14="http://schemas.microsoft.com/office/powerpoint/2010/main" val="99424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Barista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A82D761-96CC-45A5-8DA8-35EE7A55B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06" y="2021861"/>
            <a:ext cx="9294812" cy="4500483"/>
          </a:xfrm>
        </p:spPr>
      </p:pic>
    </p:spTree>
    <p:extLst>
      <p:ext uri="{BB962C8B-B14F-4D97-AF65-F5344CB8AC3E}">
        <p14:creationId xmlns:p14="http://schemas.microsoft.com/office/powerpoint/2010/main" val="244142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59F8-5B0E-45F2-8B28-0F650330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E260-922A-4FFC-84DD-3E92ACE6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The average output of 10,000 trials on the model were found to be similar to the averages of the given data.</a:t>
            </a:r>
          </a:p>
          <a:p>
            <a:pPr lvl="1"/>
            <a:r>
              <a:rPr lang="en-US" sz="1600" dirty="0"/>
              <a:t>The averages of the model were all roughly within one standard deviation of the averages on the given data.</a:t>
            </a:r>
          </a:p>
          <a:p>
            <a:r>
              <a:rPr lang="en-US" sz="2000" dirty="0"/>
              <a:t>The model was concluded to be valid.</a:t>
            </a:r>
          </a:p>
          <a:p>
            <a:pPr lvl="1"/>
            <a:endParaRPr lang="en-US" dirty="0"/>
          </a:p>
          <a:p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EFE383-31D1-4DB1-98F1-840CA34C2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19379"/>
              </p:ext>
            </p:extLst>
          </p:nvPr>
        </p:nvGraphicFramePr>
        <p:xfrm>
          <a:off x="5611367" y="2548763"/>
          <a:ext cx="5761704" cy="3036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220">
                  <a:extLst>
                    <a:ext uri="{9D8B030D-6E8A-4147-A177-3AD203B41FA5}">
                      <a16:colId xmlns:a16="http://schemas.microsoft.com/office/drawing/2014/main" val="2041347898"/>
                    </a:ext>
                  </a:extLst>
                </a:gridCol>
                <a:gridCol w="1552914">
                  <a:extLst>
                    <a:ext uri="{9D8B030D-6E8A-4147-A177-3AD203B41FA5}">
                      <a16:colId xmlns:a16="http://schemas.microsoft.com/office/drawing/2014/main" val="2677107764"/>
                    </a:ext>
                  </a:extLst>
                </a:gridCol>
                <a:gridCol w="1642570">
                  <a:extLst>
                    <a:ext uri="{9D8B030D-6E8A-4147-A177-3AD203B41FA5}">
                      <a16:colId xmlns:a16="http://schemas.microsoft.com/office/drawing/2014/main" val="3156230281"/>
                    </a:ext>
                  </a:extLst>
                </a:gridCol>
              </a:tblGrid>
              <a:tr h="4697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 Validation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59174"/>
                  </a:ext>
                </a:extLst>
              </a:tr>
              <a:tr h="324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Data (Std Dev)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Base Model (10000 Trials)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423837401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Parties Served: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39.4 (6.3)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35.2466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4208162480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Parties Balked: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2.53 (0.52)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3.0938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3154194491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Max Cashier Queue: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5.8 (1.7)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7.2733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2306825931"/>
                  </a:ext>
                </a:extLst>
              </a:tr>
              <a:tr h="524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Average Max Barista Queue: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1.9 (0.6)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2.4275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05" marR="13205" marT="13205" marB="0" anchor="ctr"/>
                </a:tc>
                <a:extLst>
                  <a:ext uri="{0D108BD9-81ED-4DB2-BD59-A6C34878D82A}">
                    <a16:rowId xmlns:a16="http://schemas.microsoft.com/office/drawing/2014/main" val="41455015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CD5526-D087-4371-A5E5-FB2644F3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29" y="4507482"/>
            <a:ext cx="3109229" cy="15972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501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8E35-1980-489F-AAD0-56886203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Two-Cashier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B6E4B-902D-4A9E-A168-A6EF403F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with assumption of two cashiers working a single queue of customers, along with a barista as in the base model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A second Cashier Block</a:t>
            </a:r>
          </a:p>
          <a:p>
            <a:pPr lvl="1"/>
            <a:r>
              <a:rPr lang="en-US" dirty="0"/>
              <a:t>Logic to prevent cashiers helping the same customer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1C89C-84DB-4271-8761-C43C3C68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Two Cashier Model</a:t>
            </a:r>
            <a:br>
              <a:rPr lang="en-US" sz="4600" dirty="0"/>
            </a:br>
            <a:r>
              <a:rPr lang="en-US" sz="4600" dirty="0"/>
              <a:t>Cashier Block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E13B42-C6C2-4AC4-B904-CB8450A8A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1241676"/>
            <a:ext cx="6260963" cy="437464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38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Modified Cashier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5FA3AF0-C3D9-4377-AFBA-70F666045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" y="2170028"/>
            <a:ext cx="10036887" cy="4101803"/>
          </a:xfrm>
        </p:spPr>
      </p:pic>
    </p:spTree>
    <p:extLst>
      <p:ext uri="{BB962C8B-B14F-4D97-AF65-F5344CB8AC3E}">
        <p14:creationId xmlns:p14="http://schemas.microsoft.com/office/powerpoint/2010/main" val="89604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6E1E-01B5-4BAD-AE71-FD6A7239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Barista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BFAE-025C-42DC-BF80-0811C1A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with the assumption that the Barista would prioritize customers in the Barista Queue until none remain, then assist with Cashier Queue</a:t>
            </a:r>
          </a:p>
          <a:p>
            <a:r>
              <a:rPr lang="en-US" dirty="0"/>
              <a:t>Changes:</a:t>
            </a:r>
          </a:p>
          <a:p>
            <a:pPr lvl="1"/>
            <a:r>
              <a:rPr lang="en-US" dirty="0"/>
              <a:t>Modified the Barista block to act as a hybrid of both Barista and Cashier block from base model</a:t>
            </a:r>
          </a:p>
          <a:p>
            <a:pPr lvl="1"/>
            <a:r>
              <a:rPr lang="en-US" dirty="0"/>
              <a:t>Will prioritize Barista Queue </a:t>
            </a:r>
            <a:r>
              <a:rPr lang="en-US"/>
              <a:t>over Cashier Queue</a:t>
            </a:r>
            <a:endParaRPr lang="en-US" dirty="0"/>
          </a:p>
          <a:p>
            <a:pPr lvl="1"/>
            <a:r>
              <a:rPr lang="en-US" dirty="0"/>
              <a:t>Logic to prevent the barista, as cashier, from helping same customer as primary cashier</a:t>
            </a:r>
          </a:p>
        </p:txBody>
      </p:sp>
    </p:spTree>
    <p:extLst>
      <p:ext uri="{BB962C8B-B14F-4D97-AF65-F5344CB8AC3E}">
        <p14:creationId xmlns:p14="http://schemas.microsoft.com/office/powerpoint/2010/main" val="152566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1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9" name="Rectangle 2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2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A7F46-A2CD-4324-803A-B0984555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Floating Barista Model</a:t>
            </a:r>
            <a:br>
              <a:rPr lang="en-US" sz="4600" dirty="0"/>
            </a:br>
            <a:r>
              <a:rPr lang="en-US" sz="4600" dirty="0"/>
              <a:t>Barista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3E764-D4B4-49C5-8809-933208D21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709896"/>
            <a:ext cx="6260963" cy="54382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89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4953-4F39-4047-95FA-7437AB86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CDECE-BC36-4C7F-8FF8-B282C114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Concern: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Long lines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Customers Balk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Lost Customer Loyalty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Lost Profits</a:t>
            </a:r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Create three models</a:t>
            </a:r>
          </a:p>
          <a:p>
            <a:pPr lvl="2"/>
            <a:r>
              <a:rPr lang="en-US" dirty="0"/>
              <a:t>One cashier, one barista (replication)</a:t>
            </a:r>
          </a:p>
          <a:p>
            <a:pPr lvl="2"/>
            <a:r>
              <a:rPr lang="en-US" dirty="0"/>
              <a:t>Two cashiers, one barista</a:t>
            </a:r>
          </a:p>
          <a:p>
            <a:pPr lvl="2"/>
            <a:r>
              <a:rPr lang="en-US" dirty="0"/>
              <a:t>One cashier, one floating barista</a:t>
            </a:r>
          </a:p>
          <a:p>
            <a:pPr lvl="1"/>
            <a:r>
              <a:rPr lang="en-US" dirty="0"/>
              <a:t>Perform a cost-benefit analysis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7805F4B-9A92-4D73-BD77-69F58756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4" y="2161524"/>
            <a:ext cx="3641798" cy="31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E0E62-E7CC-4CBD-9F47-2EE83ABE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The Modified Barista Block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90C042A-DFC2-4184-813B-A92EAFBD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22" y="1611489"/>
            <a:ext cx="7814979" cy="5124408"/>
          </a:xfrm>
        </p:spPr>
      </p:pic>
    </p:spTree>
    <p:extLst>
      <p:ext uri="{BB962C8B-B14F-4D97-AF65-F5344CB8AC3E}">
        <p14:creationId xmlns:p14="http://schemas.microsoft.com/office/powerpoint/2010/main" val="413777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771-B876-4BED-B0B3-22D17F53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993337C-0D5D-82F5-8E75-15BC2A0D7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235182"/>
              </p:ext>
            </p:extLst>
          </p:nvPr>
        </p:nvGraphicFramePr>
        <p:xfrm>
          <a:off x="680321" y="23368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59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3B8F-5966-4DAC-B190-8226F9DA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C5AC-B417-482C-8A1D-7C524C953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is most profitable?</a:t>
            </a:r>
          </a:p>
          <a:p>
            <a:pPr lvl="1"/>
            <a:r>
              <a:rPr lang="en-US" dirty="0"/>
              <a:t>Current employment?</a:t>
            </a:r>
          </a:p>
          <a:p>
            <a:pPr lvl="1"/>
            <a:r>
              <a:rPr lang="en-US" dirty="0"/>
              <a:t>Additional Cashier?</a:t>
            </a:r>
          </a:p>
          <a:p>
            <a:pPr lvl="1"/>
            <a:r>
              <a:rPr lang="en-US" dirty="0"/>
              <a:t>Floating Barista?</a:t>
            </a:r>
          </a:p>
          <a:p>
            <a:r>
              <a:rPr lang="en-US" dirty="0"/>
              <a:t>Directly compare model outputs</a:t>
            </a:r>
            <a:r>
              <a:rPr lang="en-US"/>
              <a:t>.</a:t>
            </a:r>
            <a:endParaRPr lang="en-US" dirty="0"/>
          </a:p>
          <a:p>
            <a:r>
              <a:rPr lang="en-US" dirty="0"/>
              <a:t>Note for expenses:</a:t>
            </a:r>
          </a:p>
          <a:p>
            <a:pPr lvl="1"/>
            <a:r>
              <a:rPr lang="en-US" dirty="0"/>
              <a:t>Barista and Cashiers are paid $16/hour.</a:t>
            </a:r>
          </a:p>
          <a:p>
            <a:pPr lvl="1"/>
            <a:r>
              <a:rPr lang="en-US" dirty="0"/>
              <a:t>Lunch rush lasts 2.5 hours.</a:t>
            </a:r>
          </a:p>
        </p:txBody>
      </p:sp>
    </p:spTree>
    <p:extLst>
      <p:ext uri="{BB962C8B-B14F-4D97-AF65-F5344CB8AC3E}">
        <p14:creationId xmlns:p14="http://schemas.microsoft.com/office/powerpoint/2010/main" val="133275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2CFFBB8-E539-483F-B9AA-088F7D4B1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2C38B8-B7F9-478B-8D67-99B248A9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ADE9738-7B48-4F06-BA7B-E2CF9663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F162CF-573F-4639-AF5E-5FED4D67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7" y="609600"/>
            <a:ext cx="9659904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DE918B2-3C9B-4C0E-9303-1C05C39F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3D5C902-E4C0-4AFC-9EFC-3D1605AC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5DB090-1450-4ACB-9F28-6915541E4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806126"/>
              </p:ext>
            </p:extLst>
          </p:nvPr>
        </p:nvGraphicFramePr>
        <p:xfrm>
          <a:off x="956009" y="979937"/>
          <a:ext cx="9016440" cy="48642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792126">
                  <a:extLst>
                    <a:ext uri="{9D8B030D-6E8A-4147-A177-3AD203B41FA5}">
                      <a16:colId xmlns:a16="http://schemas.microsoft.com/office/drawing/2014/main" val="1833235178"/>
                    </a:ext>
                  </a:extLst>
                </a:gridCol>
                <a:gridCol w="1741672">
                  <a:extLst>
                    <a:ext uri="{9D8B030D-6E8A-4147-A177-3AD203B41FA5}">
                      <a16:colId xmlns:a16="http://schemas.microsoft.com/office/drawing/2014/main" val="2643100100"/>
                    </a:ext>
                  </a:extLst>
                </a:gridCol>
                <a:gridCol w="2139957">
                  <a:extLst>
                    <a:ext uri="{9D8B030D-6E8A-4147-A177-3AD203B41FA5}">
                      <a16:colId xmlns:a16="http://schemas.microsoft.com/office/drawing/2014/main" val="924134741"/>
                    </a:ext>
                  </a:extLst>
                </a:gridCol>
                <a:gridCol w="2342685">
                  <a:extLst>
                    <a:ext uri="{9D8B030D-6E8A-4147-A177-3AD203B41FA5}">
                      <a16:colId xmlns:a16="http://schemas.microsoft.com/office/drawing/2014/main" val="2282967227"/>
                    </a:ext>
                  </a:extLst>
                </a:gridCol>
              </a:tblGrid>
              <a:tr h="41324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Model Comparisons</a:t>
                      </a:r>
                      <a:endParaRPr lang="en-US" sz="17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19159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62363"/>
                  </a:ext>
                </a:extLst>
              </a:tr>
              <a:tr h="568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Base Model (10000 Trials)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Two Cashier Model (10000 Trials)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Barista Cashier Model (10000 Trials)</a:t>
                      </a:r>
                      <a:endParaRPr lang="it-IT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766299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Parties Served: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35.2722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37.5051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36.8902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423248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Customers Served: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73.1518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77.8143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76.4139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662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Parties Balked: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3.1347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0.859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1.4051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930781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Deviation of Parties Balked: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2.5641654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1.0966932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1.5497754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37479"/>
                  </a:ext>
                </a:extLst>
              </a:tr>
              <a:tr h="568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Expected Revenue Lost from Balk: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$41.00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$11.24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$18.38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64465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Max Cashier Queue: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7.2768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6.563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6.7892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205210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Max Barista Queue: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2.4223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3.598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3.2745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738779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Average Revenue Earned: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$455.81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$490.37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$479.71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577942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Deviation of Revenue Earned: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$105.47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$119.98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$117.75 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92943"/>
                  </a:ext>
                </a:extLst>
              </a:tr>
              <a:tr h="368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Average Profit Earned: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$375.81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$370.37 </a:t>
                      </a:r>
                      <a:endParaRPr lang="en-US" sz="13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$399.71 </a:t>
                      </a:r>
                      <a:endParaRPr lang="en-US" sz="13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979" marT="28738" marB="957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722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690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A0D7-1FAC-4C96-9288-57E1E1EC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7AC49-1978-46E8-A8F1-A3F2DE517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by the Two models:</a:t>
            </a:r>
          </a:p>
          <a:p>
            <a:pPr lvl="1"/>
            <a:r>
              <a:rPr lang="en-US" dirty="0"/>
              <a:t>Significantly less balking</a:t>
            </a:r>
          </a:p>
          <a:p>
            <a:pPr lvl="2"/>
            <a:r>
              <a:rPr lang="en-US" dirty="0"/>
              <a:t>Less variability</a:t>
            </a:r>
          </a:p>
          <a:p>
            <a:pPr lvl="1"/>
            <a:r>
              <a:rPr lang="en-US" dirty="0"/>
              <a:t>Higher Revenue</a:t>
            </a:r>
          </a:p>
          <a:p>
            <a:pPr lvl="2"/>
            <a:r>
              <a:rPr lang="en-US" dirty="0"/>
              <a:t>Two Cashiers – Less Profit</a:t>
            </a:r>
          </a:p>
          <a:p>
            <a:r>
              <a:rPr lang="en-US" dirty="0"/>
              <a:t>Will the barista queue bottleneck for </a:t>
            </a:r>
            <a:r>
              <a:rPr lang="en-US"/>
              <a:t>two cashiers?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9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1979EB4-C726-4A5C-81E7-916AD31D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US" sz="2000" dirty="0"/>
              <a:t>Best Model:</a:t>
            </a:r>
          </a:p>
          <a:p>
            <a:pPr lvl="1"/>
            <a:r>
              <a:rPr lang="en-US" dirty="0"/>
              <a:t>Floating Barista Model</a:t>
            </a:r>
          </a:p>
          <a:p>
            <a:pPr lvl="2"/>
            <a:r>
              <a:rPr lang="en-US" sz="2000" dirty="0"/>
              <a:t>Increase of yearly profit by $</a:t>
            </a:r>
            <a:r>
              <a:rPr lang="en-US" sz="2000"/>
              <a:t>6,500</a:t>
            </a:r>
            <a:r>
              <a:rPr lang="en-US" sz="2000" dirty="0"/>
              <a:t> compared to Base.</a:t>
            </a:r>
          </a:p>
          <a:p>
            <a:pPr lvl="2"/>
            <a:endParaRPr lang="en-US" sz="2000" dirty="0"/>
          </a:p>
          <a:p>
            <a:r>
              <a:rPr lang="en-US" sz="2000" dirty="0"/>
              <a:t>Worst Model:</a:t>
            </a:r>
          </a:p>
          <a:p>
            <a:pPr lvl="1"/>
            <a:r>
              <a:rPr lang="en-US" dirty="0"/>
              <a:t>Two Cashier Model</a:t>
            </a:r>
          </a:p>
          <a:p>
            <a:pPr lvl="2"/>
            <a:r>
              <a:rPr lang="en-US" sz="2000" dirty="0"/>
              <a:t>Daily profit loss of $5 compared to Base.</a:t>
            </a:r>
          </a:p>
          <a:p>
            <a:pPr lvl="2"/>
            <a:r>
              <a:rPr lang="en-US" sz="2000"/>
              <a:t>Best in other aspects.</a:t>
            </a:r>
          </a:p>
          <a:p>
            <a:pPr lvl="2"/>
            <a:endParaRPr lang="en-US" sz="2000"/>
          </a:p>
          <a:p>
            <a:pPr lvl="1"/>
            <a:endParaRPr lang="en-US"/>
          </a:p>
          <a:p>
            <a:pPr lvl="2"/>
            <a:endParaRPr lang="en-US" sz="2000"/>
          </a:p>
          <a:p>
            <a:pPr lvl="1"/>
            <a:endParaRPr lang="en-US"/>
          </a:p>
        </p:txBody>
      </p:sp>
      <p:pic>
        <p:nvPicPr>
          <p:cNvPr id="29" name="Picture 4" descr="Espresso machine with earth coffee">
            <a:extLst>
              <a:ext uri="{FF2B5EF4-FFF2-40B4-BE49-F238E27FC236}">
                <a16:creationId xmlns:a16="http://schemas.microsoft.com/office/drawing/2014/main" id="{F9BA8171-89D1-B256-9861-6A2D2162C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8" r="12325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49E94-F960-4CE3-8DB3-C2B532F6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6" name="Picture 5" descr="Businessman raising shrugging">
            <a:extLst>
              <a:ext uri="{FF2B5EF4-FFF2-40B4-BE49-F238E27FC236}">
                <a16:creationId xmlns:a16="http://schemas.microsoft.com/office/drawing/2014/main" id="{9A88224A-E405-48B9-A5D7-73B79D012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" y="4109680"/>
            <a:ext cx="708158" cy="1074615"/>
          </a:xfrm>
          <a:prstGeom prst="rect">
            <a:avLst/>
          </a:prstGeom>
        </p:spPr>
      </p:pic>
      <p:pic>
        <p:nvPicPr>
          <p:cNvPr id="8" name="Picture 7" descr="Businessman thumbs up">
            <a:extLst>
              <a:ext uri="{FF2B5EF4-FFF2-40B4-BE49-F238E27FC236}">
                <a16:creationId xmlns:a16="http://schemas.microsoft.com/office/drawing/2014/main" id="{1B745A61-1C52-4065-A687-155C70A79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" y="2101096"/>
            <a:ext cx="478695" cy="10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5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C031CB-DEB3-405F-9996-5322C24A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031F0E-C3FA-4DAF-BD13-4AC665CF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85C68-BF28-4330-A4FE-33ABD885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29"/>
            <a:ext cx="11525954" cy="2759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3350E1-40B5-47D9-8DDD-3C2A17B4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1525954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D3F20-36B4-44B4-8BCC-9BA89E70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113" y="1997765"/>
            <a:ext cx="5872891" cy="2696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Discussion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500D0A-0DCA-4E06-8B25-618E6299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686838"/>
            <a:ext cx="1602997" cy="144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8AC4DC-69B5-4DD1-84BC-850C5A286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3034068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603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341052-73F2-435C-A1F0-70961D11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rows pointing right while one points left">
            <a:extLst>
              <a:ext uri="{FF2B5EF4-FFF2-40B4-BE49-F238E27FC236}">
                <a16:creationId xmlns:a16="http://schemas.microsoft.com/office/drawing/2014/main" id="{EE723E80-CA40-7C12-3BA6-CAF490CC5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grayscl/>
          </a:blip>
          <a:srcRect l="4993" t="12790" b="12197"/>
          <a:stretch/>
        </p:blipFill>
        <p:spPr>
          <a:xfrm>
            <a:off x="-1" y="753227"/>
            <a:ext cx="11583252" cy="6104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2D0F6-68B7-4A2F-B80D-B3AAC1F4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BCEF11-98AA-4EF8-91CF-8146F6479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2E4FB-4D03-4916-BD1F-1D27457F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816C00-E2A2-4A28-A8CB-2E9E10E9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892C6A-FAAA-49A9-B836-6ECC4D48D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F6D3-6F45-46FB-94C9-57DD328C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Comprehensive simulation of employee workflow.</a:t>
            </a:r>
          </a:p>
          <a:p>
            <a:r>
              <a:rPr lang="en-US" sz="2000" dirty="0"/>
              <a:t>Directly comparable to data given.</a:t>
            </a:r>
          </a:p>
        </p:txBody>
      </p:sp>
    </p:spTree>
    <p:extLst>
      <p:ext uri="{BB962C8B-B14F-4D97-AF65-F5344CB8AC3E}">
        <p14:creationId xmlns:p14="http://schemas.microsoft.com/office/powerpoint/2010/main" val="2457088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F54E-414A-406E-974C-5115C5D3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286C0F-2B2A-F0D4-FCA0-E2204DBA9B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0321" y="23368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856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B0B8-E096-4B1C-A68A-3EFC9CFE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Future Directions(1/2)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FF1-D8A8-438C-9F06-8E366E86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1700" dirty="0"/>
              <a:t>Larger Data set?</a:t>
            </a:r>
          </a:p>
          <a:p>
            <a:pPr lvl="1"/>
            <a:r>
              <a:rPr lang="en-US" sz="1700" dirty="0"/>
              <a:t>Can overcome limitations.</a:t>
            </a:r>
          </a:p>
          <a:p>
            <a:pPr lvl="2"/>
            <a:r>
              <a:rPr lang="en-US" sz="1700" dirty="0"/>
              <a:t>Can take into consideration business growth.</a:t>
            </a:r>
          </a:p>
          <a:p>
            <a:pPr lvl="1"/>
            <a:r>
              <a:rPr lang="en-US" sz="1700" dirty="0"/>
              <a:t>Much more effort and resources necessary.</a:t>
            </a:r>
          </a:p>
          <a:p>
            <a:pPr lvl="1"/>
            <a:r>
              <a:rPr lang="en-US" sz="1700" dirty="0"/>
              <a:t>More likely to represent the true system.</a:t>
            </a:r>
          </a:p>
          <a:p>
            <a:pPr lvl="1"/>
            <a:r>
              <a:rPr lang="en-US" sz="1700" dirty="0"/>
              <a:t>Model back-end as well?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9009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E925-CFF2-4E30-AC6B-A36D262D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Methods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60605-2593-8924-D0AF-47E794AFE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648091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191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9" name="Picture 4" descr="Blue and orange gradient with arrows">
            <a:extLst>
              <a:ext uri="{FF2B5EF4-FFF2-40B4-BE49-F238E27FC236}">
                <a16:creationId xmlns:a16="http://schemas.microsoft.com/office/drawing/2014/main" id="{74009430-4A4E-1CD3-D42F-7E4DA59BD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00" r="15786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B0B8-E096-4B1C-A68A-3EFC9CFE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Future Directions(2/2)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FF1-D8A8-438C-9F06-8E366E86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Different circumstances?</a:t>
            </a:r>
          </a:p>
          <a:p>
            <a:pPr lvl="1"/>
            <a:r>
              <a:rPr lang="en-US" dirty="0"/>
              <a:t>Hypothesize the effects of different parameters.</a:t>
            </a:r>
          </a:p>
          <a:p>
            <a:pPr lvl="2"/>
            <a:r>
              <a:rPr lang="en-US" sz="2000" dirty="0"/>
              <a:t>Ex: Legible and accessible menus reduce order time.</a:t>
            </a:r>
          </a:p>
          <a:p>
            <a:pPr lvl="1"/>
            <a:r>
              <a:rPr lang="en-US" sz="2200" dirty="0"/>
              <a:t>Barista Queue bottleneck?</a:t>
            </a:r>
          </a:p>
          <a:p>
            <a:endParaRPr lang="en-US" sz="2200" dirty="0"/>
          </a:p>
          <a:p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02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A9B3-9314-4F95-986F-E050A9DC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D7712-947E-4BDA-AF7E-1E6F8E4BA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Floating Barista Model</a:t>
            </a:r>
          </a:p>
          <a:p>
            <a:r>
              <a:rPr lang="en-US" dirty="0"/>
              <a:t>Balks decreased by 55.2%.</a:t>
            </a:r>
          </a:p>
          <a:p>
            <a:r>
              <a:rPr lang="en-US" dirty="0"/>
              <a:t>Decreased average maximum cashier queue by 6.7%.</a:t>
            </a:r>
          </a:p>
          <a:p>
            <a:r>
              <a:rPr lang="en-US" dirty="0"/>
              <a:t>4.5% increase in number parties and customers served.</a:t>
            </a:r>
          </a:p>
          <a:p>
            <a:r>
              <a:rPr lang="en-US" dirty="0"/>
              <a:t>Maximum barista queue length increased by 35.2%.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Graphic 4" descr="Crown outline">
            <a:extLst>
              <a:ext uri="{FF2B5EF4-FFF2-40B4-BE49-F238E27FC236}">
                <a16:creationId xmlns:a16="http://schemas.microsoft.com/office/drawing/2014/main" id="{BEAB8AB2-A670-41CB-B0AA-747B44CA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8" y="19688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9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2E62C83-4F87-BB8C-70FA-F9901EF21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5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A5CDB-3E65-409A-8330-04B44275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Questions?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8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F8AA-7C55-4197-A3D5-357C8F08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Arrival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52A7A-C08D-4ED3-B0D4-1388F583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513413"/>
            <a:ext cx="4931044" cy="3461888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Interarrival time</a:t>
            </a:r>
            <a:r>
              <a:rPr lang="en-US" sz="2000" dirty="0"/>
              <a:t>: subtract previous party’s arrival time from each party’s time</a:t>
            </a:r>
            <a:endParaRPr lang="en-US" dirty="0"/>
          </a:p>
          <a:p>
            <a:pPr lvl="1"/>
            <a:r>
              <a:rPr lang="en-US" sz="2000" dirty="0"/>
              <a:t>Find the average across weekdays</a:t>
            </a:r>
          </a:p>
          <a:p>
            <a:pPr lvl="2"/>
            <a:r>
              <a:rPr lang="en-US" b="1" dirty="0"/>
              <a:t>Assumption</a:t>
            </a:r>
            <a:r>
              <a:rPr lang="en-US" dirty="0"/>
              <a:t>: similar distribution for each weekday (small samples)</a:t>
            </a:r>
          </a:p>
          <a:p>
            <a:endParaRPr lang="en-US" sz="2000" dirty="0"/>
          </a:p>
          <a:p>
            <a:r>
              <a:rPr lang="en-US" sz="2000" dirty="0"/>
              <a:t>Results</a:t>
            </a:r>
          </a:p>
          <a:p>
            <a:pPr lvl="1"/>
            <a:r>
              <a:rPr lang="en-US" dirty="0"/>
              <a:t>Similar Interarrival averages</a:t>
            </a:r>
          </a:p>
          <a:p>
            <a:pPr lvl="1"/>
            <a:r>
              <a:rPr lang="en-US" dirty="0"/>
              <a:t>Exponentially distributed</a:t>
            </a:r>
          </a:p>
          <a:p>
            <a:pPr lvl="1"/>
            <a:r>
              <a:rPr lang="en-US" sz="2000" dirty="0"/>
              <a:t>Arrival rate per minute (inverse)</a:t>
            </a:r>
            <a:endParaRPr lang="en-US" dirty="0"/>
          </a:p>
          <a:p>
            <a:pPr lvl="2"/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A92703-BED0-4109-AC9A-A00A9B76B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64326"/>
              </p:ext>
            </p:extLst>
          </p:nvPr>
        </p:nvGraphicFramePr>
        <p:xfrm>
          <a:off x="6580636" y="2582127"/>
          <a:ext cx="4198184" cy="3324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007">
                  <a:extLst>
                    <a:ext uri="{9D8B030D-6E8A-4147-A177-3AD203B41FA5}">
                      <a16:colId xmlns:a16="http://schemas.microsoft.com/office/drawing/2014/main" val="3651126323"/>
                    </a:ext>
                  </a:extLst>
                </a:gridCol>
                <a:gridCol w="1456004">
                  <a:extLst>
                    <a:ext uri="{9D8B030D-6E8A-4147-A177-3AD203B41FA5}">
                      <a16:colId xmlns:a16="http://schemas.microsoft.com/office/drawing/2014/main" val="3189452806"/>
                    </a:ext>
                  </a:extLst>
                </a:gridCol>
                <a:gridCol w="1249173">
                  <a:extLst>
                    <a:ext uri="{9D8B030D-6E8A-4147-A177-3AD203B41FA5}">
                      <a16:colId xmlns:a16="http://schemas.microsoft.com/office/drawing/2014/main" val="3886359811"/>
                    </a:ext>
                  </a:extLst>
                </a:gridCol>
              </a:tblGrid>
              <a:tr h="31847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Mean Arrival Rates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663268"/>
                  </a:ext>
                </a:extLst>
              </a:tr>
              <a:tr h="8788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Weekdays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Mean Interarrival Time (minutes)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Arrival Rate per Minute (λ)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943323844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Monday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3.637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0.275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613845066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Tuesday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4.074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651586949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Wednesday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3.553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556180222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Thursday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4.632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510946624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Friday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3.463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0.289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2338355450"/>
                  </a:ext>
                </a:extLst>
              </a:tr>
              <a:tr h="3184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Average: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3.872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tc>
                  <a:txBody>
                    <a:bodyPr/>
                    <a:lstStyle/>
                    <a:p>
                      <a:pPr marL="0" marR="0" indent="1524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0.261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188" marR="98188" marT="0" marB="0" anchor="b"/>
                </a:tc>
                <a:extLst>
                  <a:ext uri="{0D108BD9-81ED-4DB2-BD59-A6C34878D82A}">
                    <a16:rowId xmlns:a16="http://schemas.microsoft.com/office/drawing/2014/main" val="1607825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34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10A3-3AFC-4C44-ACD4-971A0F5C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Arrival Rate for Replication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974C-3B08-48D1-B960-AFE37EAE7D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6472510" cy="295035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Decision:</a:t>
                </a:r>
              </a:p>
              <a:p>
                <a:pPr lvl="1"/>
                <a:r>
                  <a:rPr lang="en-US" dirty="0"/>
                  <a:t>Assume all days have the same arrival rate</a:t>
                </a:r>
              </a:p>
              <a:p>
                <a:pPr lvl="1"/>
                <a:r>
                  <a:rPr lang="en-US" dirty="0"/>
                  <a:t>Use the average arrival rate of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0.261</m:t>
                    </m:r>
                  </m:oMath>
                </a14:m>
                <a:r>
                  <a:rPr lang="en-US" dirty="0"/>
                  <a:t> parties per minute</a:t>
                </a:r>
              </a:p>
              <a:p>
                <a:r>
                  <a:rPr lang="en-US" sz="2000" dirty="0"/>
                  <a:t>Inverted cumulative distribution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0.261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 random number between 0 and 1.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Returns time until next customer (interarrival period)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3B974C-3B08-48D1-B960-AFE37EAE7D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6472510" cy="2950351"/>
              </a:xfrm>
              <a:blipFill>
                <a:blip r:embed="rId2"/>
                <a:stretch>
                  <a:fillRect l="-848" t="-2273" r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1F5E5C-F7B4-4DFC-B8DF-11F5B21A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248" y="2872332"/>
            <a:ext cx="3680203" cy="215150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2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0271-3F43-42CF-B7FD-ED1E7051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Party Size(1/2)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92B8-A812-4841-A8CD-949E856A4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Parties bigger than four?</a:t>
            </a:r>
          </a:p>
          <a:p>
            <a:pPr lvl="1"/>
            <a:r>
              <a:rPr lang="en-US" sz="1800" dirty="0"/>
              <a:t>Theoretically, parties could arrive in bigger numbers.</a:t>
            </a:r>
          </a:p>
          <a:p>
            <a:pPr lvl="2"/>
            <a:r>
              <a:rPr lang="en-US" sz="1600" dirty="0"/>
              <a:t>Small sample and only 7 possible occurrences were recorded.</a:t>
            </a:r>
          </a:p>
          <a:p>
            <a:pPr lvl="3"/>
            <a:r>
              <a:rPr lang="en-US" sz="1400" dirty="0"/>
              <a:t>Concluded with the assumption: parties are one to four.</a:t>
            </a:r>
          </a:p>
          <a:p>
            <a:r>
              <a:rPr lang="en-US" sz="2000" dirty="0"/>
              <a:t>Finding: </a:t>
            </a:r>
          </a:p>
          <a:p>
            <a:pPr lvl="1"/>
            <a:r>
              <a:rPr lang="en-US" sz="1600" dirty="0"/>
              <a:t>There is no discernible pattern.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55011D-A66E-4D79-9932-D847CB83F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127519"/>
              </p:ext>
            </p:extLst>
          </p:nvPr>
        </p:nvGraphicFramePr>
        <p:xfrm>
          <a:off x="6095999" y="2336800"/>
          <a:ext cx="4198182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223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00EB-39E7-4C50-8061-352CC032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Party Size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69A4-EA78-499D-800A-2579531E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31045" cy="3599316"/>
          </a:xfrm>
        </p:spPr>
        <p:txBody>
          <a:bodyPr>
            <a:normAutofit/>
          </a:bodyPr>
          <a:lstStyle/>
          <a:p>
            <a:r>
              <a:rPr lang="en-US" sz="2000" dirty="0"/>
              <a:t>Decision:</a:t>
            </a:r>
          </a:p>
          <a:p>
            <a:pPr lvl="1"/>
            <a:r>
              <a:rPr lang="en-US" dirty="0"/>
              <a:t>Use averages for party sizes</a:t>
            </a:r>
          </a:p>
          <a:p>
            <a:pPr lvl="2"/>
            <a:r>
              <a:rPr lang="en-US" sz="2000" dirty="0"/>
              <a:t>Parties of one: 30.80%</a:t>
            </a:r>
          </a:p>
          <a:p>
            <a:pPr lvl="2"/>
            <a:r>
              <a:rPr lang="en-US" sz="2000" dirty="0"/>
              <a:t>Parties of two: 38.99%</a:t>
            </a:r>
          </a:p>
          <a:p>
            <a:pPr lvl="2"/>
            <a:r>
              <a:rPr lang="en-US" sz="2000" dirty="0"/>
              <a:t>Parties of three: 22.60%</a:t>
            </a:r>
          </a:p>
          <a:p>
            <a:pPr lvl="2"/>
            <a:r>
              <a:rPr lang="en-US" sz="2000" dirty="0"/>
              <a:t>Parties of four: 7.61%</a:t>
            </a:r>
          </a:p>
          <a:p>
            <a:pPr lvl="1"/>
            <a:r>
              <a:rPr lang="en-US" sz="1600" dirty="0"/>
              <a:t>Modeled with the CDF.</a:t>
            </a:r>
          </a:p>
          <a:p>
            <a:pPr lvl="2"/>
            <a:r>
              <a:rPr lang="en-US" sz="1400" dirty="0"/>
              <a:t>Returns Party size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14848B-49B7-4C86-89DC-C50E0D608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8037"/>
              </p:ext>
            </p:extLst>
          </p:nvPr>
        </p:nvGraphicFramePr>
        <p:xfrm>
          <a:off x="6095999" y="2666697"/>
          <a:ext cx="4198184" cy="2939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141">
                  <a:extLst>
                    <a:ext uri="{9D8B030D-6E8A-4147-A177-3AD203B41FA5}">
                      <a16:colId xmlns:a16="http://schemas.microsoft.com/office/drawing/2014/main" val="3936378919"/>
                    </a:ext>
                  </a:extLst>
                </a:gridCol>
                <a:gridCol w="1694325">
                  <a:extLst>
                    <a:ext uri="{9D8B030D-6E8A-4147-A177-3AD203B41FA5}">
                      <a16:colId xmlns:a16="http://schemas.microsoft.com/office/drawing/2014/main" val="368570492"/>
                    </a:ext>
                  </a:extLst>
                </a:gridCol>
                <a:gridCol w="1446718">
                  <a:extLst>
                    <a:ext uri="{9D8B030D-6E8A-4147-A177-3AD203B41FA5}">
                      <a16:colId xmlns:a16="http://schemas.microsoft.com/office/drawing/2014/main" val="2908910096"/>
                    </a:ext>
                  </a:extLst>
                </a:gridCol>
              </a:tblGrid>
              <a:tr h="71200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Table 7: Party Size Frequency Distribution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05142"/>
                  </a:ext>
                </a:extLst>
              </a:tr>
              <a:tr h="7120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Party Size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Relative Frequency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CDF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3921832799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30.80%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30.80%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453289162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38.99%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69.79%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2334755878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22.60%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92.39%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3159267147"/>
                  </a:ext>
                </a:extLst>
              </a:tr>
              <a:tr h="37876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7.61%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100.00%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75" marR="116775" marT="0" marB="0" anchor="b"/>
                </a:tc>
                <a:extLst>
                  <a:ext uri="{0D108BD9-81ED-4DB2-BD59-A6C34878D82A}">
                    <a16:rowId xmlns:a16="http://schemas.microsoft.com/office/drawing/2014/main" val="3274335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5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5263D-05B6-4B8B-87E5-8D365826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Balking Correlation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C7F67-B585-407A-A261-6FBF06F05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4136123" cy="3599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Check if balking increases significantly in relation to Party Size, Cashier Queue, and Barista Queue</a:t>
                </a:r>
              </a:p>
              <a:p>
                <a:r>
                  <a:rPr lang="en-US" sz="1800" dirty="0"/>
                  <a:t>Approach:</a:t>
                </a:r>
              </a:p>
              <a:p>
                <a:pPr lvl="1"/>
                <a:r>
                  <a:rPr lang="en-US" sz="1400" dirty="0"/>
                  <a:t>Use Excel’s correlation function to find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-values for each variable</a:t>
                </a:r>
              </a:p>
              <a:p>
                <a:pPr lvl="1"/>
                <a:r>
                  <a:rPr lang="en-US" sz="1400" dirty="0"/>
                  <a:t>Determine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800" dirty="0"/>
                  <a:t>Finding:</a:t>
                </a:r>
              </a:p>
              <a:p>
                <a:pPr lvl="1"/>
                <a:r>
                  <a:rPr lang="en-US" sz="1400" dirty="0"/>
                  <a:t>Cashier Queue is the most significant</a:t>
                </a:r>
              </a:p>
              <a:p>
                <a:r>
                  <a:rPr lang="en-US" sz="1800" dirty="0"/>
                  <a:t>Decision:</a:t>
                </a:r>
              </a:p>
              <a:p>
                <a:pPr lvl="1"/>
                <a:r>
                  <a:rPr lang="en-US" sz="1400" dirty="0"/>
                  <a:t>Assume balking is related to only cashier queue length.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C7F67-B585-407A-A261-6FBF06F05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4136123" cy="3599316"/>
              </a:xfrm>
              <a:blipFill>
                <a:blip r:embed="rId4"/>
                <a:stretch>
                  <a:fillRect l="-1327" t="-1692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581DA91-94B1-4F1F-943C-A1A50A0E6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496" y="3057521"/>
            <a:ext cx="4136123" cy="30098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C5A72D-57A4-4326-ABDA-1BCA9CFC2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82359"/>
              </p:ext>
            </p:extLst>
          </p:nvPr>
        </p:nvGraphicFramePr>
        <p:xfrm>
          <a:off x="5251009" y="609600"/>
          <a:ext cx="6147302" cy="1368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7940">
                  <a:extLst>
                    <a:ext uri="{9D8B030D-6E8A-4147-A177-3AD203B41FA5}">
                      <a16:colId xmlns:a16="http://schemas.microsoft.com/office/drawing/2014/main" val="361718478"/>
                    </a:ext>
                  </a:extLst>
                </a:gridCol>
                <a:gridCol w="1189801">
                  <a:extLst>
                    <a:ext uri="{9D8B030D-6E8A-4147-A177-3AD203B41FA5}">
                      <a16:colId xmlns:a16="http://schemas.microsoft.com/office/drawing/2014/main" val="2179708992"/>
                    </a:ext>
                  </a:extLst>
                </a:gridCol>
                <a:gridCol w="1308780">
                  <a:extLst>
                    <a:ext uri="{9D8B030D-6E8A-4147-A177-3AD203B41FA5}">
                      <a16:colId xmlns:a16="http://schemas.microsoft.com/office/drawing/2014/main" val="1440220336"/>
                    </a:ext>
                  </a:extLst>
                </a:gridCol>
                <a:gridCol w="1255902">
                  <a:extLst>
                    <a:ext uri="{9D8B030D-6E8A-4147-A177-3AD203B41FA5}">
                      <a16:colId xmlns:a16="http://schemas.microsoft.com/office/drawing/2014/main" val="3473018708"/>
                    </a:ext>
                  </a:extLst>
                </a:gridCol>
                <a:gridCol w="1374879">
                  <a:extLst>
                    <a:ext uri="{9D8B030D-6E8A-4147-A177-3AD203B41FA5}">
                      <a16:colId xmlns:a16="http://schemas.microsoft.com/office/drawing/2014/main" val="3433422929"/>
                    </a:ext>
                  </a:extLst>
                </a:gridCol>
              </a:tblGrid>
              <a:tr h="28444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Correlation to Balking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45109"/>
                  </a:ext>
                </a:extLst>
              </a:tr>
              <a:tr h="5148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Correlation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Party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Cashier Queue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Barista Queue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Total of Queues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019307"/>
                  </a:ext>
                </a:extLst>
              </a:tr>
              <a:tr h="284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0.054598744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0.585613028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0.027630396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0.533740281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65105"/>
                  </a:ext>
                </a:extLst>
              </a:tr>
              <a:tr h="284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r^2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34.29%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28.49%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53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0094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75254A3464A49A6CF0196121A8C82" ma:contentTypeVersion="4" ma:contentTypeDescription="Create a new document." ma:contentTypeScope="" ma:versionID="685c6b62d57dc18f3163315dc3a2fa22">
  <xsd:schema xmlns:xsd="http://www.w3.org/2001/XMLSchema" xmlns:xs="http://www.w3.org/2001/XMLSchema" xmlns:p="http://schemas.microsoft.com/office/2006/metadata/properties" xmlns:ns2="a10abcca-ba35-4e43-b018-905501ab3346" targetNamespace="http://schemas.microsoft.com/office/2006/metadata/properties" ma:root="true" ma:fieldsID="b668df064555ba7219168c9d45d5305b" ns2:_="">
    <xsd:import namespace="a10abcca-ba35-4e43-b018-905501ab33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abcca-ba35-4e43-b018-905501ab33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88E79A-DA78-4EFB-B804-A2A8472944C4}">
  <ds:schemaRefs>
    <ds:schemaRef ds:uri="a10abcca-ba35-4e43-b018-905501ab33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AC7478-4C57-4996-AF46-62C3DECFA2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5DD4AF-C158-48EC-B540-19E639F7B26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10abcca-ba35-4e43-b018-905501ab334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1807</TotalTime>
  <Words>1671</Words>
  <Application>Microsoft Office PowerPoint</Application>
  <PresentationFormat>Widescreen</PresentationFormat>
  <Paragraphs>471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Trebuchet MS</vt:lpstr>
      <vt:lpstr>Wingdings</vt:lpstr>
      <vt:lpstr>Berlin</vt:lpstr>
      <vt:lpstr>XYZ Front-end Project </vt:lpstr>
      <vt:lpstr>XYZ Cafe</vt:lpstr>
      <vt:lpstr>Background</vt:lpstr>
      <vt:lpstr>Methods Overview</vt:lpstr>
      <vt:lpstr>Arrival Analysis</vt:lpstr>
      <vt:lpstr>Arrival Rate for Replication Model</vt:lpstr>
      <vt:lpstr>Party Size(1/2)</vt:lpstr>
      <vt:lpstr>Party Size (2/2)</vt:lpstr>
      <vt:lpstr>Balking Correlation</vt:lpstr>
      <vt:lpstr>Balking and Cashier Queue</vt:lpstr>
      <vt:lpstr>Balking and Cashier Queue</vt:lpstr>
      <vt:lpstr>Order Types</vt:lpstr>
      <vt:lpstr>Order Duration(1/2)</vt:lpstr>
      <vt:lpstr>Order Duration (2/2)</vt:lpstr>
      <vt:lpstr>Order Pricing</vt:lpstr>
      <vt:lpstr>Barista Order Duration</vt:lpstr>
      <vt:lpstr>The Model</vt:lpstr>
      <vt:lpstr>The “Trial” Segment</vt:lpstr>
      <vt:lpstr>The “Timestamp” Segment</vt:lpstr>
      <vt:lpstr>The “Core”</vt:lpstr>
      <vt:lpstr>The Interarrival Block</vt:lpstr>
      <vt:lpstr>The Cashier Block</vt:lpstr>
      <vt:lpstr>The Barista Block</vt:lpstr>
      <vt:lpstr>Model Validation</vt:lpstr>
      <vt:lpstr>Two-Cashier Model</vt:lpstr>
      <vt:lpstr>Two Cashier Model Cashier Block</vt:lpstr>
      <vt:lpstr>The Modified Cashier Block</vt:lpstr>
      <vt:lpstr>Floating Barista Model</vt:lpstr>
      <vt:lpstr>Floating Barista Model Barista Block</vt:lpstr>
      <vt:lpstr>The Modified Barista Block</vt:lpstr>
      <vt:lpstr>Model Outputs</vt:lpstr>
      <vt:lpstr>Results Overview</vt:lpstr>
      <vt:lpstr>PowerPoint Presentation</vt:lpstr>
      <vt:lpstr>Results Interpretation</vt:lpstr>
      <vt:lpstr>Results</vt:lpstr>
      <vt:lpstr>Discussion</vt:lpstr>
      <vt:lpstr>Advantages</vt:lpstr>
      <vt:lpstr>Limitations</vt:lpstr>
      <vt:lpstr>Future Directions(1/2)</vt:lpstr>
      <vt:lpstr>Future Directions(2/2)</vt:lpstr>
      <vt:lpstr>Recommendation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Swede Hollow Café  </dc:title>
  <dc:creator>Rodriguez, Troy R</dc:creator>
  <cp:lastModifiedBy>Rodriguez, Troy R</cp:lastModifiedBy>
  <cp:revision>2</cp:revision>
  <dcterms:created xsi:type="dcterms:W3CDTF">2022-04-08T00:40:37Z</dcterms:created>
  <dcterms:modified xsi:type="dcterms:W3CDTF">2022-05-01T08:12:48Z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0x010100CE775254A3464A49A6CF0196121A8C82</vt:lpwstr>
  </property>
</Properties>
</file>